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2" r:id="rId5"/>
    <p:sldId id="263" r:id="rId6"/>
    <p:sldId id="264" r:id="rId7"/>
    <p:sldId id="293" r:id="rId8"/>
    <p:sldId id="294" r:id="rId9"/>
    <p:sldId id="270" r:id="rId10"/>
    <p:sldId id="297" r:id="rId11"/>
    <p:sldId id="274" r:id="rId12"/>
    <p:sldId id="273" r:id="rId13"/>
    <p:sldId id="275" r:id="rId14"/>
    <p:sldId id="271" r:id="rId15"/>
    <p:sldId id="272" r:id="rId16"/>
    <p:sldId id="280" r:id="rId17"/>
    <p:sldId id="295" r:id="rId18"/>
    <p:sldId id="281" r:id="rId19"/>
    <p:sldId id="287" r:id="rId20"/>
    <p:sldId id="288" r:id="rId21"/>
    <p:sldId id="283" r:id="rId22"/>
    <p:sldId id="282" r:id="rId23"/>
    <p:sldId id="284" r:id="rId24"/>
    <p:sldId id="290" r:id="rId25"/>
    <p:sldId id="285" r:id="rId26"/>
    <p:sldId id="296" r:id="rId27"/>
    <p:sldId id="292" r:id="rId28"/>
    <p:sldId id="291" r:id="rId29"/>
    <p:sldId id="298" r:id="rId30"/>
    <p:sldId id="28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성준" initials="이" lastIdx="1" clrIdx="0">
    <p:extLst>
      <p:ext uri="{19B8F6BF-5375-455C-9EA6-DF929625EA0E}">
        <p15:presenceInfo xmlns:p15="http://schemas.microsoft.com/office/powerpoint/2012/main" userId="S-1-5-21-2960699437-4275579546-340355946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5F7"/>
    <a:srgbClr val="CC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82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C8FC58D-9CC0-49F9-801D-7EF3FE75530D}" type="datetimeFigureOut">
              <a:rPr lang="ko-KR" altLang="en-US" smtClean="0"/>
              <a:pPr/>
              <a:t>2022-08-12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E897CF1-3949-4D2E-B3C7-12E02A3941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66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73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0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57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7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5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28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1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1,2,3 </a:t>
            </a:r>
            <a:r>
              <a:rPr lang="ko-KR" altLang="en-US" dirty="0"/>
              <a:t>번 사각형에 모식도를 그리자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3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02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인근 프레임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개에 대한 </a:t>
            </a:r>
            <a:r>
              <a:rPr lang="en-US" altLang="ko-KR" sz="1200" dirty="0">
                <a:solidFill>
                  <a:schemeClr val="tx1"/>
                </a:solidFill>
              </a:rPr>
              <a:t>key point</a:t>
            </a:r>
            <a:r>
              <a:rPr lang="ko-KR" altLang="en-US" sz="1200" dirty="0">
                <a:solidFill>
                  <a:schemeClr val="tx1"/>
                </a:solidFill>
              </a:rPr>
              <a:t>의 좌표를 이용해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 그래프를 생성함</a:t>
            </a:r>
            <a:r>
              <a:rPr lang="en-US" altLang="ko-KR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>
                <a:solidFill>
                  <a:schemeClr val="tx1"/>
                </a:solidFill>
              </a:rPr>
              <a:t>다항 선형 회귀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프레임을 </a:t>
            </a:r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ko-KR" altLang="en-US" sz="1200" dirty="0" err="1">
                <a:solidFill>
                  <a:schemeClr val="tx1"/>
                </a:solidFill>
              </a:rPr>
              <a:t>칸씩</a:t>
            </a:r>
            <a:r>
              <a:rPr lang="ko-KR" altLang="en-US" sz="1200" dirty="0">
                <a:solidFill>
                  <a:schemeClr val="tx1"/>
                </a:solidFill>
              </a:rPr>
              <a:t> 넘겨가며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 그래프들을 생성함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0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인근 프레임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개에 대한 </a:t>
            </a:r>
            <a:r>
              <a:rPr lang="en-US" altLang="ko-KR" sz="1200" dirty="0">
                <a:solidFill>
                  <a:schemeClr val="tx1"/>
                </a:solidFill>
              </a:rPr>
              <a:t>key point</a:t>
            </a:r>
            <a:r>
              <a:rPr lang="ko-KR" altLang="en-US" sz="1200" dirty="0">
                <a:solidFill>
                  <a:schemeClr val="tx1"/>
                </a:solidFill>
              </a:rPr>
              <a:t>의 좌표를 이용해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 그래프를 생성함</a:t>
            </a:r>
            <a:r>
              <a:rPr lang="en-US" altLang="ko-KR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>
                <a:solidFill>
                  <a:schemeClr val="tx1"/>
                </a:solidFill>
              </a:rPr>
              <a:t>다항 선형 회귀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프레임을 </a:t>
            </a:r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ko-KR" altLang="en-US" sz="1200" dirty="0" err="1">
                <a:solidFill>
                  <a:schemeClr val="tx1"/>
                </a:solidFill>
              </a:rPr>
              <a:t>칸씩</a:t>
            </a:r>
            <a:r>
              <a:rPr lang="ko-KR" altLang="en-US" sz="1200" dirty="0">
                <a:solidFill>
                  <a:schemeClr val="tx1"/>
                </a:solidFill>
              </a:rPr>
              <a:t> 넘겨가며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 그래프들을 생성함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828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7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개의 </a:t>
            </a:r>
            <a:r>
              <a:rPr lang="en-US" altLang="ko-KR" sz="1200" dirty="0">
                <a:solidFill>
                  <a:schemeClr val="tx1"/>
                </a:solidFill>
              </a:rPr>
              <a:t>point</a:t>
            </a:r>
            <a:r>
              <a:rPr lang="ko-KR" altLang="en-US" sz="1200" dirty="0">
                <a:solidFill>
                  <a:schemeClr val="tx1"/>
                </a:solidFill>
              </a:rPr>
              <a:t>들을 이용해 생성한 그래프와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점들 간 거리의 평균 제곱 오차</a:t>
            </a:r>
            <a:r>
              <a:rPr lang="en-US" altLang="ko-KR" sz="1200" dirty="0">
                <a:solidFill>
                  <a:schemeClr val="tx1"/>
                </a:solidFill>
              </a:rPr>
              <a:t>(MSE)</a:t>
            </a:r>
            <a:r>
              <a:rPr lang="ko-KR" altLang="en-US" sz="1200" dirty="0">
                <a:solidFill>
                  <a:schemeClr val="tx1"/>
                </a:solidFill>
              </a:rPr>
              <a:t>를 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54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97CF1-3949-4D2E-B3C7-12E02A39417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0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E735C-F64A-4A20-9C46-227B6AAFE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D438D0-9C05-46A9-A01B-AD296A3DD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377A7-DD2B-41F0-B39E-9C67B02F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52652-586E-4DEE-9E07-0174B379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913CC-EABD-48EC-BA4E-8CB27E8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9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6E9F-6EA4-4990-AF55-1F716BF0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F79981-6B2A-4DEA-BA80-BF0DAE6B8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C4943-13F7-4A8B-B176-F2F2AF37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A6880F-FFEB-4DAC-B377-8019E71D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CE524-9ED7-4905-A646-01886312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54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A5ED44-C71D-4A0A-A05F-623ED91B5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53E22F-7E55-4463-846D-0E186B5BF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242438-9EC2-4629-89F2-CBE09A7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CA9A4-B4B8-42C0-A728-1E4D220F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B35C7-4994-45B9-ACB2-638C7DE4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B5D8B-29FA-466B-8F4B-5A5D72B0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C06C8-02FD-4DD3-B20E-2903C88B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BE1C2-8093-4F0E-BF45-7D166B58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AE515-4B84-46D0-91E8-00240E93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FF449-13F6-44CD-A43A-7DD658B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2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F3763-0604-497D-B4F6-03DEB5DB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716F1-E229-4946-93D0-B44B53BC0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643B4-27C2-40FE-AA08-2181B967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1DACD-2568-445D-A09B-0369B5FB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D2597-4F01-4BB7-8071-AA41FEFE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F7DC4-FF8D-4191-B10B-43073A5E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3E815-22A3-42C5-BD21-94DC8ED24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5D7B-7D8F-49A7-BA7F-A5855FB1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89F12B-A849-4674-A3B2-9EB3B93B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D9384-BF5A-4D34-BC9E-F34ACFC1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B96CB-F8ED-49F9-97F3-F82D995A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DBD83-6D8A-4376-9B01-B5A5B6DD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B8E5B-3439-4CCD-8FF6-8A6374517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BF41FD-8194-4452-844E-E4BB3942C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84606A-8F38-41E6-8F6C-A387812F5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DE2E0F-EF3C-448B-AB40-983354856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7D5B80-5685-4D9E-ADCD-0FC54720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642B0-61CE-426D-918E-07C6521F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BEE2A-D5EF-42F1-8296-2747C483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530C-3ACD-4F23-B394-99351CB1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63879C-04B3-4F44-9BF6-B6C29880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19CEAF-F021-4DCF-AD04-270CA723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B68A4-2987-4FFA-A69E-AE3A2DCB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9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074FFA-F6A1-46F1-B0AD-DC2B9B07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93070-4352-445A-9C32-D2D1E21C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D947-74A4-4726-8E93-D38FBC8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30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6543C-9781-4F13-A055-413E343D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83BAA-4D7E-4E10-9FBE-61058278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ADC83-E7B7-4F29-89B5-C72822ABE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9608-5EC7-49EA-8559-8DBE21E1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DE91CF-A988-4E6F-B25C-5F1073C3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53FD49-719B-422E-8CF0-F2196344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6A2CE-87D6-4F99-8154-BC042BF6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E197EC-2923-4FC6-91DA-553B6D6A6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44E6B-B0DB-4BC4-9DF2-62824C865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6EAFBE-88B3-4C26-BB77-DA1E7771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7E0F-51C7-45A0-A903-CEA4E5670C4F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8B2A7-4863-4A7F-A0D1-503D5AE2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1D572-DCC0-4730-A6FF-F9A02FFF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8358-7091-4686-8A51-B985E2A08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3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34B70B-7B91-4954-A937-63A72EA2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DC34F-2C29-41CB-A631-F1DEE6CAA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5FBE4-46BC-432B-8D21-8EC911674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C57E0F-51C7-45A0-A903-CEA4E5670C4F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D00DA-498D-41EF-BB76-6E3E81928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CD64-6697-4C55-88C4-CE2F0CC38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0138358-7091-4686-8A51-B985E2A08E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2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16.png"/><Relationship Id="rId4" Type="http://schemas.openxmlformats.org/officeDocument/2006/relationships/video" Target="../media/media5.mp4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CA278-AA84-481C-A98B-18AF034FD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595"/>
            <a:ext cx="9144000" cy="2387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Facial Landmark Detection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8C6C3-7F1B-4FDD-8D66-FEB64ACAA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김준홍</a:t>
            </a:r>
            <a:r>
              <a:rPr lang="en-US" altLang="ko-KR" dirty="0"/>
              <a:t>, </a:t>
            </a:r>
            <a:r>
              <a:rPr lang="ko-KR" altLang="en-US" dirty="0" err="1"/>
              <a:t>노희윤</a:t>
            </a:r>
            <a:r>
              <a:rPr lang="en-US" altLang="ko-KR" dirty="0"/>
              <a:t>, </a:t>
            </a:r>
            <a:r>
              <a:rPr lang="ko-KR" altLang="en-US" dirty="0"/>
              <a:t>이성준</a:t>
            </a:r>
          </a:p>
        </p:txBody>
      </p:sp>
    </p:spTree>
    <p:extLst>
      <p:ext uri="{BB962C8B-B14F-4D97-AF65-F5344CB8AC3E}">
        <p14:creationId xmlns:p14="http://schemas.microsoft.com/office/powerpoint/2010/main" val="223209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평가 지표 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676483" y="1891852"/>
            <a:ext cx="1293886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#17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6B29F6-3D39-4D2F-8966-1DC4461F7187}"/>
              </a:ext>
            </a:extLst>
          </p:cNvPr>
          <p:cNvSpPr/>
          <p:nvPr/>
        </p:nvSpPr>
        <p:spPr>
          <a:xfrm>
            <a:off x="843728" y="4926252"/>
            <a:ext cx="10515599" cy="156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다항 선형 회귀를 통하여 이차함수를 생성</a:t>
            </a: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프레임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0.3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동안의 움직임은 복잡하지 않음</a:t>
            </a: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과정을 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프레임마다 반복</a:t>
            </a: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E89F6C-00E3-4ED3-AAE4-3AF317C1CFA2}"/>
              </a:ext>
            </a:extLst>
          </p:cNvPr>
          <p:cNvSpPr/>
          <p:nvPr/>
        </p:nvSpPr>
        <p:spPr>
          <a:xfrm>
            <a:off x="1292516" y="357180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6BFEED-8769-4DDD-B913-7CC782A25C11}"/>
              </a:ext>
            </a:extLst>
          </p:cNvPr>
          <p:cNvSpPr/>
          <p:nvPr/>
        </p:nvSpPr>
        <p:spPr>
          <a:xfrm>
            <a:off x="1914390" y="328369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F36423-9261-4981-8FEC-E7A64953E049}"/>
              </a:ext>
            </a:extLst>
          </p:cNvPr>
          <p:cNvSpPr/>
          <p:nvPr/>
        </p:nvSpPr>
        <p:spPr>
          <a:xfrm>
            <a:off x="2573593" y="3133414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43C832-5F64-47F9-A718-49BC0AB55FEB}"/>
              </a:ext>
            </a:extLst>
          </p:cNvPr>
          <p:cNvSpPr/>
          <p:nvPr/>
        </p:nvSpPr>
        <p:spPr>
          <a:xfrm>
            <a:off x="3069286" y="350493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C43B0C-D80A-4B25-A249-010CD68262F5}"/>
              </a:ext>
            </a:extLst>
          </p:cNvPr>
          <p:cNvSpPr/>
          <p:nvPr/>
        </p:nvSpPr>
        <p:spPr>
          <a:xfrm>
            <a:off x="3842250" y="388209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79A8F0-D159-4A80-AC65-381F0A7AEC84}"/>
              </a:ext>
            </a:extLst>
          </p:cNvPr>
          <p:cNvSpPr/>
          <p:nvPr/>
        </p:nvSpPr>
        <p:spPr>
          <a:xfrm>
            <a:off x="4669142" y="361837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2CBCC-C8C0-4C88-8CD7-D17CD275123B}"/>
              </a:ext>
            </a:extLst>
          </p:cNvPr>
          <p:cNvSpPr/>
          <p:nvPr/>
        </p:nvSpPr>
        <p:spPr>
          <a:xfrm>
            <a:off x="5513891" y="335048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5BD469-192C-4F9B-A301-C9350BCB2862}"/>
              </a:ext>
            </a:extLst>
          </p:cNvPr>
          <p:cNvSpPr/>
          <p:nvPr/>
        </p:nvSpPr>
        <p:spPr>
          <a:xfrm>
            <a:off x="6139928" y="317603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707DDC-CD80-44C5-8010-FC9288014A82}"/>
              </a:ext>
            </a:extLst>
          </p:cNvPr>
          <p:cNvSpPr/>
          <p:nvPr/>
        </p:nvSpPr>
        <p:spPr>
          <a:xfrm>
            <a:off x="6715156" y="298511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817081-DE99-4CFB-969D-E11D4AAEBF6D}"/>
              </a:ext>
            </a:extLst>
          </p:cNvPr>
          <p:cNvSpPr/>
          <p:nvPr/>
        </p:nvSpPr>
        <p:spPr>
          <a:xfrm>
            <a:off x="7290384" y="283582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B02B62-B0BD-44C1-9100-341910BD3B75}"/>
              </a:ext>
            </a:extLst>
          </p:cNvPr>
          <p:cNvSpPr/>
          <p:nvPr/>
        </p:nvSpPr>
        <p:spPr>
          <a:xfrm>
            <a:off x="7724489" y="282465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1A978A-F65E-47DC-9743-A11C39BE26B4}"/>
              </a:ext>
            </a:extLst>
          </p:cNvPr>
          <p:cNvSpPr/>
          <p:nvPr/>
        </p:nvSpPr>
        <p:spPr>
          <a:xfrm>
            <a:off x="8343523" y="278291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D5DF7-9DA9-48C9-9B9C-5232CA9060C1}"/>
              </a:ext>
            </a:extLst>
          </p:cNvPr>
          <p:cNvSpPr/>
          <p:nvPr/>
        </p:nvSpPr>
        <p:spPr>
          <a:xfrm>
            <a:off x="8889384" y="299811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07F22B-2172-4475-9C6F-47C384745EB7}"/>
              </a:ext>
            </a:extLst>
          </p:cNvPr>
          <p:cNvSpPr/>
          <p:nvPr/>
        </p:nvSpPr>
        <p:spPr>
          <a:xfrm>
            <a:off x="10158740" y="346908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5146EB-1644-4CFB-BC67-E6F450B1CC1A}"/>
              </a:ext>
            </a:extLst>
          </p:cNvPr>
          <p:cNvSpPr/>
          <p:nvPr/>
        </p:nvSpPr>
        <p:spPr>
          <a:xfrm>
            <a:off x="9552308" y="329669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CC31F48-6AA4-4F2E-AD2C-926A8FC53207}"/>
              </a:ext>
            </a:extLst>
          </p:cNvPr>
          <p:cNvCxnSpPr>
            <a:cxnSpLocks/>
          </p:cNvCxnSpPr>
          <p:nvPr/>
        </p:nvCxnSpPr>
        <p:spPr>
          <a:xfrm flipV="1">
            <a:off x="1457210" y="303341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6F7F7E9-6131-4BF7-9A1C-951B123025E0}"/>
              </a:ext>
            </a:extLst>
          </p:cNvPr>
          <p:cNvCxnSpPr>
            <a:cxnSpLocks/>
          </p:cNvCxnSpPr>
          <p:nvPr/>
        </p:nvCxnSpPr>
        <p:spPr>
          <a:xfrm flipV="1">
            <a:off x="2738614" y="2549443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B46AC7-92C2-4E65-921A-116CFB07AF2C}"/>
              </a:ext>
            </a:extLst>
          </p:cNvPr>
          <p:cNvCxnSpPr>
            <a:cxnSpLocks/>
          </p:cNvCxnSpPr>
          <p:nvPr/>
        </p:nvCxnSpPr>
        <p:spPr>
          <a:xfrm flipV="1">
            <a:off x="2073030" y="342100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D8E92AE-3909-499D-8930-D25393B7C0C7}"/>
              </a:ext>
            </a:extLst>
          </p:cNvPr>
          <p:cNvCxnSpPr>
            <a:cxnSpLocks/>
          </p:cNvCxnSpPr>
          <p:nvPr/>
        </p:nvCxnSpPr>
        <p:spPr>
          <a:xfrm flipV="1">
            <a:off x="10336602" y="3534193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2353433-2BFE-439E-8874-01AA46DE8DBD}"/>
              </a:ext>
            </a:extLst>
          </p:cNvPr>
          <p:cNvCxnSpPr>
            <a:cxnSpLocks/>
          </p:cNvCxnSpPr>
          <p:nvPr/>
        </p:nvCxnSpPr>
        <p:spPr>
          <a:xfrm flipV="1">
            <a:off x="9730353" y="276216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59E1F-A73E-456E-A8A7-5B449F95E49D}"/>
              </a:ext>
            </a:extLst>
          </p:cNvPr>
          <p:cNvSpPr/>
          <p:nvPr/>
        </p:nvSpPr>
        <p:spPr>
          <a:xfrm>
            <a:off x="838201" y="2540590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2D47CD-5D23-495C-B0C3-52C2BDE57695}"/>
              </a:ext>
            </a:extLst>
          </p:cNvPr>
          <p:cNvSpPr/>
          <p:nvPr/>
        </p:nvSpPr>
        <p:spPr>
          <a:xfrm>
            <a:off x="1474837" y="4107179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B2A339-D2B4-484A-9B35-616F1B75A730}"/>
              </a:ext>
            </a:extLst>
          </p:cNvPr>
          <p:cNvSpPr/>
          <p:nvPr/>
        </p:nvSpPr>
        <p:spPr>
          <a:xfrm>
            <a:off x="2121199" y="2060177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657300-CC6B-4F3C-B5BE-248ADD47A63B}"/>
              </a:ext>
            </a:extLst>
          </p:cNvPr>
          <p:cNvSpPr/>
          <p:nvPr/>
        </p:nvSpPr>
        <p:spPr>
          <a:xfrm>
            <a:off x="9642987" y="4117625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351DA05-6D1A-44A3-80B3-C58A17F00245}"/>
              </a:ext>
            </a:extLst>
          </p:cNvPr>
          <p:cNvSpPr/>
          <p:nvPr/>
        </p:nvSpPr>
        <p:spPr>
          <a:xfrm>
            <a:off x="9042694" y="2282272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1750334-E91C-4DEF-B019-7FC46E895388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7408771" y="2939619"/>
            <a:ext cx="53352" cy="934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B1D384-6151-47E3-AED1-7FD43D339355}"/>
              </a:ext>
            </a:extLst>
          </p:cNvPr>
          <p:cNvSpPr/>
          <p:nvPr/>
        </p:nvSpPr>
        <p:spPr>
          <a:xfrm>
            <a:off x="6715156" y="3874607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2FD2DC6-C5F3-40C6-AD57-CDC2633B91E3}"/>
              </a:ext>
            </a:extLst>
          </p:cNvPr>
          <p:cNvSpPr/>
          <p:nvPr/>
        </p:nvSpPr>
        <p:spPr>
          <a:xfrm>
            <a:off x="6322544" y="2959863"/>
            <a:ext cx="4767943" cy="862632"/>
          </a:xfrm>
          <a:custGeom>
            <a:avLst/>
            <a:gdLst>
              <a:gd name="connsiteX0" fmla="*/ 134967 w 4930902"/>
              <a:gd name="connsiteY0" fmla="*/ 480077 h 862632"/>
              <a:gd name="connsiteX1" fmla="*/ 162959 w 4930902"/>
              <a:gd name="connsiteY1" fmla="*/ 414763 h 862632"/>
              <a:gd name="connsiteX2" fmla="*/ 1758494 w 4930902"/>
              <a:gd name="connsiteY2" fmla="*/ 4216 h 862632"/>
              <a:gd name="connsiteX3" fmla="*/ 4249767 w 4930902"/>
              <a:gd name="connsiteY3" fmla="*/ 704012 h 862632"/>
              <a:gd name="connsiteX4" fmla="*/ 4930902 w 4930902"/>
              <a:gd name="connsiteY4" fmla="*/ 862632 h 862632"/>
              <a:gd name="connsiteX0" fmla="*/ 0 w 4767943"/>
              <a:gd name="connsiteY0" fmla="*/ 414763 h 862632"/>
              <a:gd name="connsiteX1" fmla="*/ 1595535 w 4767943"/>
              <a:gd name="connsiteY1" fmla="*/ 4216 h 862632"/>
              <a:gd name="connsiteX2" fmla="*/ 4086808 w 4767943"/>
              <a:gd name="connsiteY2" fmla="*/ 704012 h 862632"/>
              <a:gd name="connsiteX3" fmla="*/ 4767943 w 4767943"/>
              <a:gd name="connsiteY3" fmla="*/ 862632 h 86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862632">
                <a:moveTo>
                  <a:pt x="0" y="414763"/>
                </a:moveTo>
                <a:cubicBezTo>
                  <a:pt x="270588" y="335453"/>
                  <a:pt x="914400" y="-43992"/>
                  <a:pt x="1595535" y="4216"/>
                </a:cubicBezTo>
                <a:cubicBezTo>
                  <a:pt x="2276670" y="52424"/>
                  <a:pt x="3558073" y="560943"/>
                  <a:pt x="4086808" y="704012"/>
                </a:cubicBezTo>
                <a:cubicBezTo>
                  <a:pt x="4615543" y="847081"/>
                  <a:pt x="4390053" y="833085"/>
                  <a:pt x="4767943" y="86263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8A5DE57-7F26-D53D-D3C9-4D6FE681CFFC}"/>
              </a:ext>
            </a:extLst>
          </p:cNvPr>
          <p:cNvSpPr/>
          <p:nvPr/>
        </p:nvSpPr>
        <p:spPr>
          <a:xfrm rot="10163517">
            <a:off x="1460645" y="2373447"/>
            <a:ext cx="5916177" cy="1452771"/>
          </a:xfrm>
          <a:custGeom>
            <a:avLst/>
            <a:gdLst>
              <a:gd name="connsiteX0" fmla="*/ 0 w 5882325"/>
              <a:gd name="connsiteY0" fmla="*/ 281158 h 969314"/>
              <a:gd name="connsiteX1" fmla="*/ 3205113 w 5882325"/>
              <a:gd name="connsiteY1" fmla="*/ 36061 h 969314"/>
              <a:gd name="connsiteX2" fmla="*/ 5882325 w 5882325"/>
              <a:gd name="connsiteY2" fmla="*/ 969314 h 969314"/>
              <a:gd name="connsiteX0" fmla="*/ 0 w 5722849"/>
              <a:gd name="connsiteY0" fmla="*/ 281158 h 856949"/>
              <a:gd name="connsiteX1" fmla="*/ 3205113 w 5722849"/>
              <a:gd name="connsiteY1" fmla="*/ 36061 h 856949"/>
              <a:gd name="connsiteX2" fmla="*/ 5722848 w 5722849"/>
              <a:gd name="connsiteY2" fmla="*/ 856949 h 8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2849" h="856949">
                <a:moveTo>
                  <a:pt x="0" y="281158"/>
                </a:moveTo>
                <a:cubicBezTo>
                  <a:pt x="1112362" y="101263"/>
                  <a:pt x="2224725" y="-78632"/>
                  <a:pt x="3205113" y="36061"/>
                </a:cubicBezTo>
                <a:cubicBezTo>
                  <a:pt x="4185501" y="150754"/>
                  <a:pt x="5271933" y="660557"/>
                  <a:pt x="5722848" y="856949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평가 지표 소개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E89F6C-00E3-4ED3-AAE4-3AF317C1CFA2}"/>
              </a:ext>
            </a:extLst>
          </p:cNvPr>
          <p:cNvSpPr/>
          <p:nvPr/>
        </p:nvSpPr>
        <p:spPr>
          <a:xfrm>
            <a:off x="1566715" y="373387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6BFEED-8769-4DDD-B913-7CC782A25C11}"/>
              </a:ext>
            </a:extLst>
          </p:cNvPr>
          <p:cNvSpPr/>
          <p:nvPr/>
        </p:nvSpPr>
        <p:spPr>
          <a:xfrm>
            <a:off x="2188589" y="344575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F36423-9261-4981-8FEC-E7A64953E049}"/>
              </a:ext>
            </a:extLst>
          </p:cNvPr>
          <p:cNvSpPr/>
          <p:nvPr/>
        </p:nvSpPr>
        <p:spPr>
          <a:xfrm>
            <a:off x="2847792" y="329547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43C832-5F64-47F9-A718-49BC0AB55FEB}"/>
              </a:ext>
            </a:extLst>
          </p:cNvPr>
          <p:cNvSpPr/>
          <p:nvPr/>
        </p:nvSpPr>
        <p:spPr>
          <a:xfrm>
            <a:off x="3343485" y="366699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C43B0C-D80A-4B25-A249-010CD68262F5}"/>
              </a:ext>
            </a:extLst>
          </p:cNvPr>
          <p:cNvSpPr/>
          <p:nvPr/>
        </p:nvSpPr>
        <p:spPr>
          <a:xfrm>
            <a:off x="4116449" y="4044159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79A8F0-D159-4A80-AC65-381F0A7AEC84}"/>
              </a:ext>
            </a:extLst>
          </p:cNvPr>
          <p:cNvSpPr/>
          <p:nvPr/>
        </p:nvSpPr>
        <p:spPr>
          <a:xfrm>
            <a:off x="4943341" y="378043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2CBCC-C8C0-4C88-8CD7-D17CD275123B}"/>
              </a:ext>
            </a:extLst>
          </p:cNvPr>
          <p:cNvSpPr/>
          <p:nvPr/>
        </p:nvSpPr>
        <p:spPr>
          <a:xfrm>
            <a:off x="5788090" y="3512544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707DDC-CD80-44C5-8010-FC9288014A82}"/>
              </a:ext>
            </a:extLst>
          </p:cNvPr>
          <p:cNvSpPr/>
          <p:nvPr/>
        </p:nvSpPr>
        <p:spPr>
          <a:xfrm>
            <a:off x="6989355" y="314717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817081-DE99-4CFB-969D-E11D4AAEBF6D}"/>
              </a:ext>
            </a:extLst>
          </p:cNvPr>
          <p:cNvSpPr/>
          <p:nvPr/>
        </p:nvSpPr>
        <p:spPr>
          <a:xfrm>
            <a:off x="7564583" y="299788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B02B62-B0BD-44C1-9100-341910BD3B75}"/>
              </a:ext>
            </a:extLst>
          </p:cNvPr>
          <p:cNvSpPr/>
          <p:nvPr/>
        </p:nvSpPr>
        <p:spPr>
          <a:xfrm>
            <a:off x="7998688" y="298671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1A978A-F65E-47DC-9743-A11C39BE26B4}"/>
              </a:ext>
            </a:extLst>
          </p:cNvPr>
          <p:cNvSpPr/>
          <p:nvPr/>
        </p:nvSpPr>
        <p:spPr>
          <a:xfrm>
            <a:off x="8617722" y="294497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D5DF7-9DA9-48C9-9B9C-5232CA9060C1}"/>
              </a:ext>
            </a:extLst>
          </p:cNvPr>
          <p:cNvSpPr/>
          <p:nvPr/>
        </p:nvSpPr>
        <p:spPr>
          <a:xfrm>
            <a:off x="9163583" y="316018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07F22B-2172-4475-9C6F-47C384745EB7}"/>
              </a:ext>
            </a:extLst>
          </p:cNvPr>
          <p:cNvSpPr/>
          <p:nvPr/>
        </p:nvSpPr>
        <p:spPr>
          <a:xfrm>
            <a:off x="10432939" y="363114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5146EB-1644-4CFB-BC67-E6F450B1CC1A}"/>
              </a:ext>
            </a:extLst>
          </p:cNvPr>
          <p:cNvSpPr/>
          <p:nvPr/>
        </p:nvSpPr>
        <p:spPr>
          <a:xfrm>
            <a:off x="9826507" y="345876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16B29F6-3D39-4D2F-8966-1DC4461F7187}"/>
                  </a:ext>
                </a:extLst>
              </p:cNvPr>
              <p:cNvSpPr/>
              <p:nvPr/>
            </p:nvSpPr>
            <p:spPr>
              <a:xfrm>
                <a:off x="2247882" y="4410407"/>
                <a:ext cx="7696235" cy="216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 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제곱 오차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(MSE) 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계산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+9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 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함수들에 대하여 반복하여 값을 계산</a:t>
                </a:r>
                <a:endParaRPr lang="en-US" altLang="ko-KR" sz="2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3. 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표준편차 계산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std</m:t>
                    </m:r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16B29F6-3D39-4D2F-8966-1DC4461F7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2" y="4410407"/>
                <a:ext cx="7696235" cy="2165919"/>
              </a:xfrm>
              <a:prstGeom prst="rect">
                <a:avLst/>
              </a:prstGeom>
              <a:blipFill>
                <a:blip r:embed="rId3"/>
                <a:stretch>
                  <a:fillRect b="-4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02C16C5B-72DB-7384-9AA4-10A6DFFFBF9C}"/>
              </a:ext>
            </a:extLst>
          </p:cNvPr>
          <p:cNvGrpSpPr/>
          <p:nvPr/>
        </p:nvGrpSpPr>
        <p:grpSpPr>
          <a:xfrm>
            <a:off x="2096564" y="2178401"/>
            <a:ext cx="3088849" cy="819481"/>
            <a:chOff x="3185884" y="2212920"/>
            <a:chExt cx="3088849" cy="819481"/>
          </a:xfrm>
        </p:grpSpPr>
        <p:sp>
          <p:nvSpPr>
            <p:cNvPr id="35" name="말풍선: 모서리가 둥근 사각형 34">
              <a:extLst>
                <a:ext uri="{FF2B5EF4-FFF2-40B4-BE49-F238E27FC236}">
                  <a16:creationId xmlns:a16="http://schemas.microsoft.com/office/drawing/2014/main" id="{1F0C90B5-3354-CFCE-1B08-C2A55E040A75}"/>
                </a:ext>
              </a:extLst>
            </p:cNvPr>
            <p:cNvSpPr/>
            <p:nvPr/>
          </p:nvSpPr>
          <p:spPr>
            <a:xfrm>
              <a:off x="3185884" y="2212920"/>
              <a:ext cx="3088849" cy="819481"/>
            </a:xfrm>
            <a:prstGeom prst="wedgeRoundRectCallout">
              <a:avLst>
                <a:gd name="adj1" fmla="val -20528"/>
                <a:gd name="adj2" fmla="val 76304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CA3D8864-5C77-477F-A2EF-7B78D8DEDCA3}"/>
                    </a:ext>
                  </a:extLst>
                </p:cNvPr>
                <p:cNvSpPr/>
                <p:nvPr/>
              </p:nvSpPr>
              <p:spPr>
                <a:xfrm>
                  <a:off x="3302381" y="2310465"/>
                  <a:ext cx="2872176" cy="556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ko-KR" altLang="en-US" sz="2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CA3D8864-5C77-477F-A2EF-7B78D8DEDC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2381" y="2310465"/>
                  <a:ext cx="2872176" cy="556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285BD469-192C-4F9B-A301-C9350BCB2862}"/>
              </a:ext>
            </a:extLst>
          </p:cNvPr>
          <p:cNvSpPr/>
          <p:nvPr/>
        </p:nvSpPr>
        <p:spPr>
          <a:xfrm>
            <a:off x="6414127" y="3338094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1A6BC6F-59F0-2536-C390-75B5D15D455E}"/>
              </a:ext>
            </a:extLst>
          </p:cNvPr>
          <p:cNvSpPr/>
          <p:nvPr/>
        </p:nvSpPr>
        <p:spPr>
          <a:xfrm rot="10163517">
            <a:off x="1525994" y="2678640"/>
            <a:ext cx="5916177" cy="1452771"/>
          </a:xfrm>
          <a:custGeom>
            <a:avLst/>
            <a:gdLst>
              <a:gd name="connsiteX0" fmla="*/ 0 w 5882325"/>
              <a:gd name="connsiteY0" fmla="*/ 281158 h 969314"/>
              <a:gd name="connsiteX1" fmla="*/ 3205113 w 5882325"/>
              <a:gd name="connsiteY1" fmla="*/ 36061 h 969314"/>
              <a:gd name="connsiteX2" fmla="*/ 5882325 w 5882325"/>
              <a:gd name="connsiteY2" fmla="*/ 969314 h 969314"/>
              <a:gd name="connsiteX0" fmla="*/ 0 w 5722849"/>
              <a:gd name="connsiteY0" fmla="*/ 281158 h 856949"/>
              <a:gd name="connsiteX1" fmla="*/ 3205113 w 5722849"/>
              <a:gd name="connsiteY1" fmla="*/ 36061 h 856949"/>
              <a:gd name="connsiteX2" fmla="*/ 5722848 w 5722849"/>
              <a:gd name="connsiteY2" fmla="*/ 856949 h 8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2849" h="856949">
                <a:moveTo>
                  <a:pt x="0" y="281158"/>
                </a:moveTo>
                <a:cubicBezTo>
                  <a:pt x="1112362" y="101263"/>
                  <a:pt x="2224725" y="-78632"/>
                  <a:pt x="3205113" y="36061"/>
                </a:cubicBezTo>
                <a:cubicBezTo>
                  <a:pt x="4185501" y="150754"/>
                  <a:pt x="5271933" y="660557"/>
                  <a:pt x="5722848" y="856949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8674B60-B825-0202-686B-3711C3435385}"/>
              </a:ext>
            </a:extLst>
          </p:cNvPr>
          <p:cNvSpPr/>
          <p:nvPr/>
        </p:nvSpPr>
        <p:spPr>
          <a:xfrm>
            <a:off x="6585857" y="3001109"/>
            <a:ext cx="4767943" cy="862632"/>
          </a:xfrm>
          <a:custGeom>
            <a:avLst/>
            <a:gdLst>
              <a:gd name="connsiteX0" fmla="*/ 134967 w 4930902"/>
              <a:gd name="connsiteY0" fmla="*/ 480077 h 862632"/>
              <a:gd name="connsiteX1" fmla="*/ 162959 w 4930902"/>
              <a:gd name="connsiteY1" fmla="*/ 414763 h 862632"/>
              <a:gd name="connsiteX2" fmla="*/ 1758494 w 4930902"/>
              <a:gd name="connsiteY2" fmla="*/ 4216 h 862632"/>
              <a:gd name="connsiteX3" fmla="*/ 4249767 w 4930902"/>
              <a:gd name="connsiteY3" fmla="*/ 704012 h 862632"/>
              <a:gd name="connsiteX4" fmla="*/ 4930902 w 4930902"/>
              <a:gd name="connsiteY4" fmla="*/ 862632 h 862632"/>
              <a:gd name="connsiteX0" fmla="*/ 0 w 4767943"/>
              <a:gd name="connsiteY0" fmla="*/ 414763 h 862632"/>
              <a:gd name="connsiteX1" fmla="*/ 1595535 w 4767943"/>
              <a:gd name="connsiteY1" fmla="*/ 4216 h 862632"/>
              <a:gd name="connsiteX2" fmla="*/ 4086808 w 4767943"/>
              <a:gd name="connsiteY2" fmla="*/ 704012 h 862632"/>
              <a:gd name="connsiteX3" fmla="*/ 4767943 w 4767943"/>
              <a:gd name="connsiteY3" fmla="*/ 862632 h 86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862632">
                <a:moveTo>
                  <a:pt x="0" y="414763"/>
                </a:moveTo>
                <a:cubicBezTo>
                  <a:pt x="270588" y="335453"/>
                  <a:pt x="914400" y="-43992"/>
                  <a:pt x="1595535" y="4216"/>
                </a:cubicBezTo>
                <a:cubicBezTo>
                  <a:pt x="2276670" y="52424"/>
                  <a:pt x="3558073" y="560943"/>
                  <a:pt x="4086808" y="704012"/>
                </a:cubicBezTo>
                <a:cubicBezTo>
                  <a:pt x="4615543" y="847081"/>
                  <a:pt x="4390053" y="833085"/>
                  <a:pt x="4767943" y="86263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31E4B7-1086-B6BD-E052-D0AF7637B2D2}"/>
              </a:ext>
            </a:extLst>
          </p:cNvPr>
          <p:cNvSpPr/>
          <p:nvPr/>
        </p:nvSpPr>
        <p:spPr>
          <a:xfrm>
            <a:off x="676483" y="1891852"/>
            <a:ext cx="1293886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#17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3F25DE79-AEB1-4E75-C2D6-136C7E8A507D}"/>
              </a:ext>
            </a:extLst>
          </p:cNvPr>
          <p:cNvSpPr/>
          <p:nvPr/>
        </p:nvSpPr>
        <p:spPr>
          <a:xfrm>
            <a:off x="2882175" y="3434647"/>
            <a:ext cx="256662" cy="495082"/>
          </a:xfrm>
          <a:prstGeom prst="upDownArrow">
            <a:avLst>
              <a:gd name="adj1" fmla="val 35308"/>
              <a:gd name="adj2" fmla="val 316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25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6272"/>
            <a:ext cx="10515600" cy="132556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지표 선정 근거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698537" y="1694279"/>
            <a:ext cx="4507028" cy="71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얼굴이 고정되어 있는 경우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608D5E1-C82A-4726-B55D-57CEB445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8E8DC5-7D6B-4467-952C-0D75B4E7E402}"/>
              </a:ext>
            </a:extLst>
          </p:cNvPr>
          <p:cNvCxnSpPr/>
          <p:nvPr/>
        </p:nvCxnSpPr>
        <p:spPr>
          <a:xfrm>
            <a:off x="1688840" y="5113176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08FC4E7-39AD-43A6-9AEA-B8CEB0F82012}"/>
              </a:ext>
            </a:extLst>
          </p:cNvPr>
          <p:cNvCxnSpPr/>
          <p:nvPr/>
        </p:nvCxnSpPr>
        <p:spPr>
          <a:xfrm>
            <a:off x="1688840" y="5585928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8B224A2-F2D7-4B73-BB39-0F8C855D2511}"/>
              </a:ext>
            </a:extLst>
          </p:cNvPr>
          <p:cNvCxnSpPr>
            <a:cxnSpLocks/>
          </p:cNvCxnSpPr>
          <p:nvPr/>
        </p:nvCxnSpPr>
        <p:spPr>
          <a:xfrm flipV="1">
            <a:off x="1688840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63CB80F-DB66-4A14-897D-C12F0FF2E7A2}"/>
              </a:ext>
            </a:extLst>
          </p:cNvPr>
          <p:cNvCxnSpPr>
            <a:cxnSpLocks/>
          </p:cNvCxnSpPr>
          <p:nvPr/>
        </p:nvCxnSpPr>
        <p:spPr>
          <a:xfrm>
            <a:off x="2223794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A113168-7372-474E-B131-0D16FE9142D3}"/>
              </a:ext>
            </a:extLst>
          </p:cNvPr>
          <p:cNvSpPr/>
          <p:nvPr/>
        </p:nvSpPr>
        <p:spPr>
          <a:xfrm>
            <a:off x="1659725" y="5189721"/>
            <a:ext cx="580744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188E7E-600D-4B3C-A3E9-9143C492C8B5}"/>
              </a:ext>
            </a:extLst>
          </p:cNvPr>
          <p:cNvCxnSpPr>
            <a:cxnSpLocks/>
          </p:cNvCxnSpPr>
          <p:nvPr/>
        </p:nvCxnSpPr>
        <p:spPr>
          <a:xfrm flipV="1">
            <a:off x="2211354" y="3032449"/>
            <a:ext cx="3799115" cy="235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48D9F8-D7AA-4C20-8446-75F83028FC03}"/>
              </a:ext>
            </a:extLst>
          </p:cNvPr>
          <p:cNvCxnSpPr/>
          <p:nvPr/>
        </p:nvCxnSpPr>
        <p:spPr>
          <a:xfrm flipV="1">
            <a:off x="2223794" y="5113176"/>
            <a:ext cx="3786675" cy="27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714E451-F380-4AE5-A3E1-03013AA3B333}"/>
              </a:ext>
            </a:extLst>
          </p:cNvPr>
          <p:cNvSpPr/>
          <p:nvPr/>
        </p:nvSpPr>
        <p:spPr>
          <a:xfrm>
            <a:off x="6068779" y="1915903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원호 77">
            <a:extLst>
              <a:ext uri="{FF2B5EF4-FFF2-40B4-BE49-F238E27FC236}">
                <a16:creationId xmlns:a16="http://schemas.microsoft.com/office/drawing/2014/main" id="{E6D45137-1C39-4A88-AD4A-70A617284F6D}"/>
              </a:ext>
            </a:extLst>
          </p:cNvPr>
          <p:cNvSpPr/>
          <p:nvPr/>
        </p:nvSpPr>
        <p:spPr>
          <a:xfrm rot="10800000">
            <a:off x="6846775" y="-198971"/>
            <a:ext cx="3325905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6D21074-34A3-40B8-A6D8-06245EC87D13}"/>
              </a:ext>
            </a:extLst>
          </p:cNvPr>
          <p:cNvSpPr/>
          <p:nvPr/>
        </p:nvSpPr>
        <p:spPr>
          <a:xfrm>
            <a:off x="7337473" y="329673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96D88D4-98C9-4175-9424-4B98F8FEF305}"/>
              </a:ext>
            </a:extLst>
          </p:cNvPr>
          <p:cNvSpPr/>
          <p:nvPr/>
        </p:nvSpPr>
        <p:spPr>
          <a:xfrm>
            <a:off x="5931442" y="1483640"/>
            <a:ext cx="2807059" cy="30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점들의 분산이 작을 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A11F4A9-43FE-4C8B-B042-83FAB8A79745}"/>
              </a:ext>
            </a:extLst>
          </p:cNvPr>
          <p:cNvSpPr/>
          <p:nvPr/>
        </p:nvSpPr>
        <p:spPr>
          <a:xfrm>
            <a:off x="6062556" y="4606233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0DE6C09-6AEC-4FA5-B012-F840E392827E}"/>
              </a:ext>
            </a:extLst>
          </p:cNvPr>
          <p:cNvSpPr/>
          <p:nvPr/>
        </p:nvSpPr>
        <p:spPr>
          <a:xfrm>
            <a:off x="7289438" y="589416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E08180E-7582-4CB7-91B4-9232ECBE88B7}"/>
              </a:ext>
            </a:extLst>
          </p:cNvPr>
          <p:cNvSpPr/>
          <p:nvPr/>
        </p:nvSpPr>
        <p:spPr>
          <a:xfrm>
            <a:off x="7469831" y="598124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D1E6215-8FD5-4846-B69C-2620DE96FB6F}"/>
              </a:ext>
            </a:extLst>
          </p:cNvPr>
          <p:cNvSpPr/>
          <p:nvPr/>
        </p:nvSpPr>
        <p:spPr>
          <a:xfrm>
            <a:off x="7119171" y="605820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31F5225-4AC5-485F-BA22-9F367C772443}"/>
              </a:ext>
            </a:extLst>
          </p:cNvPr>
          <p:cNvSpPr/>
          <p:nvPr/>
        </p:nvSpPr>
        <p:spPr>
          <a:xfrm>
            <a:off x="7252118" y="615541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453D249-9496-41AD-8BA2-125095BF2088}"/>
              </a:ext>
            </a:extLst>
          </p:cNvPr>
          <p:cNvSpPr/>
          <p:nvPr/>
        </p:nvSpPr>
        <p:spPr>
          <a:xfrm>
            <a:off x="7376522" y="611188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47DE696-288B-4DC9-9886-9B242F047686}"/>
              </a:ext>
            </a:extLst>
          </p:cNvPr>
          <p:cNvSpPr/>
          <p:nvPr/>
        </p:nvSpPr>
        <p:spPr>
          <a:xfrm>
            <a:off x="7472939" y="627361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6364315-42C9-45B9-8C9F-EBCF7D86B2DC}"/>
              </a:ext>
            </a:extLst>
          </p:cNvPr>
          <p:cNvSpPr/>
          <p:nvPr/>
        </p:nvSpPr>
        <p:spPr>
          <a:xfrm>
            <a:off x="7214793" y="628604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23B4998-D576-46F0-B7F4-BADEA3A0C7BD}"/>
              </a:ext>
            </a:extLst>
          </p:cNvPr>
          <p:cNvSpPr/>
          <p:nvPr/>
        </p:nvSpPr>
        <p:spPr>
          <a:xfrm>
            <a:off x="9117124" y="1891614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737D594-F29C-4978-ACC7-B9C8393E7BD0}"/>
              </a:ext>
            </a:extLst>
          </p:cNvPr>
          <p:cNvSpPr/>
          <p:nvPr/>
        </p:nvSpPr>
        <p:spPr>
          <a:xfrm>
            <a:off x="7298095" y="331691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8C5FA24-E451-47CB-B848-52C612256C18}"/>
              </a:ext>
            </a:extLst>
          </p:cNvPr>
          <p:cNvSpPr/>
          <p:nvPr/>
        </p:nvSpPr>
        <p:spPr>
          <a:xfrm>
            <a:off x="7366522" y="332935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DBA9097-76F5-495C-AA6B-39E89AC5AEC0}"/>
              </a:ext>
            </a:extLst>
          </p:cNvPr>
          <p:cNvSpPr/>
          <p:nvPr/>
        </p:nvSpPr>
        <p:spPr>
          <a:xfrm>
            <a:off x="7481597" y="3323136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51E3E28-1F26-4448-ADD6-F56C131D11E9}"/>
              </a:ext>
            </a:extLst>
          </p:cNvPr>
          <p:cNvSpPr/>
          <p:nvPr/>
        </p:nvSpPr>
        <p:spPr>
          <a:xfrm>
            <a:off x="7453138" y="3270663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56CA1C5-793B-4E05-962D-F5B6201ED630}"/>
              </a:ext>
            </a:extLst>
          </p:cNvPr>
          <p:cNvSpPr/>
          <p:nvPr/>
        </p:nvSpPr>
        <p:spPr>
          <a:xfrm>
            <a:off x="9113814" y="1902600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5E46AC8-D7C6-40A9-AF04-430CB14AAB11}"/>
              </a:ext>
            </a:extLst>
          </p:cNvPr>
          <p:cNvSpPr/>
          <p:nvPr/>
        </p:nvSpPr>
        <p:spPr>
          <a:xfrm>
            <a:off x="10408175" y="3235123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A4EE440-C714-49AD-B8E3-818EE5F07A32}"/>
              </a:ext>
            </a:extLst>
          </p:cNvPr>
          <p:cNvSpPr/>
          <p:nvPr/>
        </p:nvSpPr>
        <p:spPr>
          <a:xfrm>
            <a:off x="10349343" y="328448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3E707D0-6057-4065-95BA-21F36A08B1D8}"/>
              </a:ext>
            </a:extLst>
          </p:cNvPr>
          <p:cNvSpPr/>
          <p:nvPr/>
        </p:nvSpPr>
        <p:spPr>
          <a:xfrm>
            <a:off x="10417770" y="3296928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F7F881C-99D1-472A-9039-ECF30177BEE8}"/>
              </a:ext>
            </a:extLst>
          </p:cNvPr>
          <p:cNvSpPr/>
          <p:nvPr/>
        </p:nvSpPr>
        <p:spPr>
          <a:xfrm>
            <a:off x="10532845" y="3290706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48C0934-0779-4BE3-9FB0-49D41AB9C2A0}"/>
              </a:ext>
            </a:extLst>
          </p:cNvPr>
          <p:cNvSpPr/>
          <p:nvPr/>
        </p:nvSpPr>
        <p:spPr>
          <a:xfrm>
            <a:off x="10514114" y="3238233"/>
            <a:ext cx="102637" cy="1119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원호 136">
            <a:extLst>
              <a:ext uri="{FF2B5EF4-FFF2-40B4-BE49-F238E27FC236}">
                <a16:creationId xmlns:a16="http://schemas.microsoft.com/office/drawing/2014/main" id="{F983C10E-BBA7-47BE-88DD-CD0B030E6D9C}"/>
              </a:ext>
            </a:extLst>
          </p:cNvPr>
          <p:cNvSpPr/>
          <p:nvPr/>
        </p:nvSpPr>
        <p:spPr>
          <a:xfrm rot="7710495">
            <a:off x="10002343" y="2441641"/>
            <a:ext cx="914400" cy="914400"/>
          </a:xfrm>
          <a:prstGeom prst="arc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C661A55-C985-4359-A067-A52FBF55A8BD}"/>
              </a:ext>
            </a:extLst>
          </p:cNvPr>
          <p:cNvSpPr/>
          <p:nvPr/>
        </p:nvSpPr>
        <p:spPr>
          <a:xfrm>
            <a:off x="9113811" y="4602988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9B8A9D8-628D-491B-841A-49C0B431837E}"/>
              </a:ext>
            </a:extLst>
          </p:cNvPr>
          <p:cNvSpPr/>
          <p:nvPr/>
        </p:nvSpPr>
        <p:spPr>
          <a:xfrm>
            <a:off x="10340693" y="589091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BB75BA6-7B7D-485F-8AAC-8B104A61BF6E}"/>
              </a:ext>
            </a:extLst>
          </p:cNvPr>
          <p:cNvSpPr/>
          <p:nvPr/>
        </p:nvSpPr>
        <p:spPr>
          <a:xfrm>
            <a:off x="10521086" y="597800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98DAC1B-AFEF-4428-8A05-61DBB813C3BA}"/>
              </a:ext>
            </a:extLst>
          </p:cNvPr>
          <p:cNvSpPr/>
          <p:nvPr/>
        </p:nvSpPr>
        <p:spPr>
          <a:xfrm>
            <a:off x="10170426" y="605496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9299FBF-2D2C-46E0-9AAC-AB97835CB758}"/>
              </a:ext>
            </a:extLst>
          </p:cNvPr>
          <p:cNvSpPr/>
          <p:nvPr/>
        </p:nvSpPr>
        <p:spPr>
          <a:xfrm>
            <a:off x="10303373" y="615217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41C8D5E-FA33-4AE1-8855-4EE89194BFB5}"/>
              </a:ext>
            </a:extLst>
          </p:cNvPr>
          <p:cNvSpPr/>
          <p:nvPr/>
        </p:nvSpPr>
        <p:spPr>
          <a:xfrm>
            <a:off x="10427777" y="610863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067A72AD-2124-419E-936D-66B90D1FEE73}"/>
              </a:ext>
            </a:extLst>
          </p:cNvPr>
          <p:cNvSpPr/>
          <p:nvPr/>
        </p:nvSpPr>
        <p:spPr>
          <a:xfrm>
            <a:off x="10524194" y="627036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7561CD9-F552-4B13-A9B4-F3EB68E7996C}"/>
              </a:ext>
            </a:extLst>
          </p:cNvPr>
          <p:cNvSpPr/>
          <p:nvPr/>
        </p:nvSpPr>
        <p:spPr>
          <a:xfrm>
            <a:off x="10266048" y="628280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원호 146">
            <a:extLst>
              <a:ext uri="{FF2B5EF4-FFF2-40B4-BE49-F238E27FC236}">
                <a16:creationId xmlns:a16="http://schemas.microsoft.com/office/drawing/2014/main" id="{FF583B65-BCC8-4096-AD50-724890CA05B8}"/>
              </a:ext>
            </a:extLst>
          </p:cNvPr>
          <p:cNvSpPr/>
          <p:nvPr/>
        </p:nvSpPr>
        <p:spPr>
          <a:xfrm rot="8013612">
            <a:off x="9803410" y="5064911"/>
            <a:ext cx="1156870" cy="1153485"/>
          </a:xfrm>
          <a:prstGeom prst="arc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4B53396D-B081-E667-4F74-8707ADE114D7}"/>
              </a:ext>
            </a:extLst>
          </p:cNvPr>
          <p:cNvSpPr/>
          <p:nvPr/>
        </p:nvSpPr>
        <p:spPr>
          <a:xfrm rot="10800000">
            <a:off x="9920059" y="-198971"/>
            <a:ext cx="3325905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0A4743A8-0ACE-58F4-58AD-5FCEE92ED43C}"/>
              </a:ext>
            </a:extLst>
          </p:cNvPr>
          <p:cNvSpPr/>
          <p:nvPr/>
        </p:nvSpPr>
        <p:spPr>
          <a:xfrm rot="10800000">
            <a:off x="6846775" y="2503352"/>
            <a:ext cx="3325905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2B500405-21DA-D6C4-F3B3-FD78787A78A0}"/>
              </a:ext>
            </a:extLst>
          </p:cNvPr>
          <p:cNvSpPr/>
          <p:nvPr/>
        </p:nvSpPr>
        <p:spPr>
          <a:xfrm rot="10800000">
            <a:off x="9920059" y="2503352"/>
            <a:ext cx="3325905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88128A-732C-5836-3EEA-7CAC0E568EF3}"/>
              </a:ext>
            </a:extLst>
          </p:cNvPr>
          <p:cNvSpPr/>
          <p:nvPr/>
        </p:nvSpPr>
        <p:spPr>
          <a:xfrm>
            <a:off x="5934988" y="4185232"/>
            <a:ext cx="2807059" cy="28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점들의 분산이 클 때</a:t>
            </a:r>
          </a:p>
        </p:txBody>
      </p:sp>
    </p:spTree>
    <p:extLst>
      <p:ext uri="{BB962C8B-B14F-4D97-AF65-F5344CB8AC3E}">
        <p14:creationId xmlns:p14="http://schemas.microsoft.com/office/powerpoint/2010/main" val="251631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A8C4A2-F75D-DE97-F299-E4BED36AA26A}"/>
              </a:ext>
            </a:extLst>
          </p:cNvPr>
          <p:cNvSpPr/>
          <p:nvPr/>
        </p:nvSpPr>
        <p:spPr>
          <a:xfrm>
            <a:off x="5984851" y="4609424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53F426-BCBF-8EC1-953D-631D9C14EF64}"/>
              </a:ext>
            </a:extLst>
          </p:cNvPr>
          <p:cNvSpPr/>
          <p:nvPr/>
        </p:nvSpPr>
        <p:spPr>
          <a:xfrm>
            <a:off x="5984851" y="1923640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6272"/>
            <a:ext cx="10515600" cy="1325563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지표 선정 근거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608D5E1-C82A-4726-B55D-57CEB445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188E7E-600D-4B3C-A3E9-9143C492C8B5}"/>
              </a:ext>
            </a:extLst>
          </p:cNvPr>
          <p:cNvCxnSpPr>
            <a:cxnSpLocks/>
          </p:cNvCxnSpPr>
          <p:nvPr/>
        </p:nvCxnSpPr>
        <p:spPr>
          <a:xfrm flipV="1">
            <a:off x="2211354" y="3032449"/>
            <a:ext cx="3799115" cy="235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48D9F8-D7AA-4C20-8446-75F83028FC03}"/>
              </a:ext>
            </a:extLst>
          </p:cNvPr>
          <p:cNvCxnSpPr/>
          <p:nvPr/>
        </p:nvCxnSpPr>
        <p:spPr>
          <a:xfrm flipV="1">
            <a:off x="2223794" y="5113176"/>
            <a:ext cx="3786675" cy="27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원호 77">
            <a:extLst>
              <a:ext uri="{FF2B5EF4-FFF2-40B4-BE49-F238E27FC236}">
                <a16:creationId xmlns:a16="http://schemas.microsoft.com/office/drawing/2014/main" id="{E6D45137-1C39-4A88-AD4A-70A617284F6D}"/>
              </a:ext>
            </a:extLst>
          </p:cNvPr>
          <p:cNvSpPr/>
          <p:nvPr/>
        </p:nvSpPr>
        <p:spPr>
          <a:xfrm rot="10800000">
            <a:off x="6793672" y="-19897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8B876908-7389-476D-BEAA-F1CA06345B79}"/>
              </a:ext>
            </a:extLst>
          </p:cNvPr>
          <p:cNvSpPr/>
          <p:nvPr/>
        </p:nvSpPr>
        <p:spPr>
          <a:xfrm rot="10800000">
            <a:off x="6012212" y="-182762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D0031FE3-F060-438B-B501-B8FFCDB4B7AE}"/>
              </a:ext>
            </a:extLst>
          </p:cNvPr>
          <p:cNvSpPr/>
          <p:nvPr/>
        </p:nvSpPr>
        <p:spPr>
          <a:xfrm rot="10800000">
            <a:off x="6359166" y="-18600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31B8CE1C-FD98-4C9D-A8D7-B53B96C2F4BF}"/>
              </a:ext>
            </a:extLst>
          </p:cNvPr>
          <p:cNvSpPr/>
          <p:nvPr/>
        </p:nvSpPr>
        <p:spPr>
          <a:xfrm rot="10800000">
            <a:off x="7104956" y="-20870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491BD766-1514-46FA-881F-F19B96E16707}"/>
              </a:ext>
            </a:extLst>
          </p:cNvPr>
          <p:cNvSpPr/>
          <p:nvPr/>
        </p:nvSpPr>
        <p:spPr>
          <a:xfrm rot="10800000">
            <a:off x="7403274" y="-19249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E78405-42E1-4B14-A58B-6A7F928D7440}"/>
              </a:ext>
            </a:extLst>
          </p:cNvPr>
          <p:cNvSpPr/>
          <p:nvPr/>
        </p:nvSpPr>
        <p:spPr>
          <a:xfrm>
            <a:off x="6342612" y="3264448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09D148F-898A-4ABC-A695-84F380585421}"/>
              </a:ext>
            </a:extLst>
          </p:cNvPr>
          <p:cNvSpPr/>
          <p:nvPr/>
        </p:nvSpPr>
        <p:spPr>
          <a:xfrm>
            <a:off x="6699295" y="325147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6ADB255-6CA5-4EEE-BE6A-BE519E10EB7B}"/>
              </a:ext>
            </a:extLst>
          </p:cNvPr>
          <p:cNvSpPr/>
          <p:nvPr/>
        </p:nvSpPr>
        <p:spPr>
          <a:xfrm>
            <a:off x="7124072" y="324823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C2729DB-6411-4DB6-9573-0F26DFF0F639}"/>
              </a:ext>
            </a:extLst>
          </p:cNvPr>
          <p:cNvSpPr/>
          <p:nvPr/>
        </p:nvSpPr>
        <p:spPr>
          <a:xfrm>
            <a:off x="7471027" y="324498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BD8765-CE97-4C92-A5E5-F4C24EC80DF6}"/>
              </a:ext>
            </a:extLst>
          </p:cNvPr>
          <p:cNvSpPr/>
          <p:nvPr/>
        </p:nvSpPr>
        <p:spPr>
          <a:xfrm>
            <a:off x="7779071" y="324174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88109C-D42F-4D2D-8A57-27A474EDB3B1}"/>
              </a:ext>
            </a:extLst>
          </p:cNvPr>
          <p:cNvSpPr/>
          <p:nvPr/>
        </p:nvSpPr>
        <p:spPr>
          <a:xfrm>
            <a:off x="9096564" y="1923640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3AABE18-5B3B-4F9C-BF1B-EB390FCA021F}"/>
              </a:ext>
            </a:extLst>
          </p:cNvPr>
          <p:cNvSpPr/>
          <p:nvPr/>
        </p:nvSpPr>
        <p:spPr>
          <a:xfrm>
            <a:off x="9423047" y="325147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FB9247D-EDB7-449E-85E4-824B190CCD2E}"/>
              </a:ext>
            </a:extLst>
          </p:cNvPr>
          <p:cNvSpPr/>
          <p:nvPr/>
        </p:nvSpPr>
        <p:spPr>
          <a:xfrm>
            <a:off x="9779730" y="323850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AC0C5F9-6FF2-47C9-A34A-B327160B5AA1}"/>
              </a:ext>
            </a:extLst>
          </p:cNvPr>
          <p:cNvSpPr/>
          <p:nvPr/>
        </p:nvSpPr>
        <p:spPr>
          <a:xfrm>
            <a:off x="10204507" y="323526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858B837-87FD-4BE8-A9E1-1F71ED1E1D3D}"/>
              </a:ext>
            </a:extLst>
          </p:cNvPr>
          <p:cNvSpPr/>
          <p:nvPr/>
        </p:nvSpPr>
        <p:spPr>
          <a:xfrm>
            <a:off x="10551462" y="323201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F87A1E-769F-49F8-A822-1DC154BA3158}"/>
              </a:ext>
            </a:extLst>
          </p:cNvPr>
          <p:cNvSpPr/>
          <p:nvPr/>
        </p:nvSpPr>
        <p:spPr>
          <a:xfrm>
            <a:off x="10859506" y="322876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DD13365-0B38-4B08-AD17-719B62212998}"/>
              </a:ext>
            </a:extLst>
          </p:cNvPr>
          <p:cNvSpPr/>
          <p:nvPr/>
        </p:nvSpPr>
        <p:spPr>
          <a:xfrm>
            <a:off x="9095362" y="3122577"/>
            <a:ext cx="2402732" cy="214009"/>
          </a:xfrm>
          <a:custGeom>
            <a:avLst/>
            <a:gdLst>
              <a:gd name="connsiteX0" fmla="*/ 0 w 2402732"/>
              <a:gd name="connsiteY0" fmla="*/ 68094 h 214009"/>
              <a:gd name="connsiteX1" fmla="*/ 68093 w 2402732"/>
              <a:gd name="connsiteY1" fmla="*/ 77822 h 214009"/>
              <a:gd name="connsiteX2" fmla="*/ 155642 w 2402732"/>
              <a:gd name="connsiteY2" fmla="*/ 107005 h 214009"/>
              <a:gd name="connsiteX3" fmla="*/ 194553 w 2402732"/>
              <a:gd name="connsiteY3" fmla="*/ 116732 h 214009"/>
              <a:gd name="connsiteX4" fmla="*/ 252919 w 2402732"/>
              <a:gd name="connsiteY4" fmla="*/ 136188 h 214009"/>
              <a:gd name="connsiteX5" fmla="*/ 291829 w 2402732"/>
              <a:gd name="connsiteY5" fmla="*/ 145915 h 214009"/>
              <a:gd name="connsiteX6" fmla="*/ 321012 w 2402732"/>
              <a:gd name="connsiteY6" fmla="*/ 155643 h 214009"/>
              <a:gd name="connsiteX7" fmla="*/ 398834 w 2402732"/>
              <a:gd name="connsiteY7" fmla="*/ 175098 h 214009"/>
              <a:gd name="connsiteX8" fmla="*/ 428017 w 2402732"/>
              <a:gd name="connsiteY8" fmla="*/ 184826 h 214009"/>
              <a:gd name="connsiteX9" fmla="*/ 758757 w 2402732"/>
              <a:gd name="connsiteY9" fmla="*/ 214009 h 214009"/>
              <a:gd name="connsiteX10" fmla="*/ 972766 w 2402732"/>
              <a:gd name="connsiteY10" fmla="*/ 204281 h 214009"/>
              <a:gd name="connsiteX11" fmla="*/ 1021404 w 2402732"/>
              <a:gd name="connsiteY11" fmla="*/ 194554 h 214009"/>
              <a:gd name="connsiteX12" fmla="*/ 1079770 w 2402732"/>
              <a:gd name="connsiteY12" fmla="*/ 184826 h 214009"/>
              <a:gd name="connsiteX13" fmla="*/ 1138136 w 2402732"/>
              <a:gd name="connsiteY13" fmla="*/ 165371 h 214009"/>
              <a:gd name="connsiteX14" fmla="*/ 1225685 w 2402732"/>
              <a:gd name="connsiteY14" fmla="*/ 145915 h 214009"/>
              <a:gd name="connsiteX15" fmla="*/ 1799617 w 2402732"/>
              <a:gd name="connsiteY15" fmla="*/ 145915 h 214009"/>
              <a:gd name="connsiteX16" fmla="*/ 1906621 w 2402732"/>
              <a:gd name="connsiteY16" fmla="*/ 116732 h 214009"/>
              <a:gd name="connsiteX17" fmla="*/ 1955259 w 2402732"/>
              <a:gd name="connsiteY17" fmla="*/ 107005 h 214009"/>
              <a:gd name="connsiteX18" fmla="*/ 1984442 w 2402732"/>
              <a:gd name="connsiteY18" fmla="*/ 97277 h 214009"/>
              <a:gd name="connsiteX19" fmla="*/ 2071991 w 2402732"/>
              <a:gd name="connsiteY19" fmla="*/ 77822 h 214009"/>
              <a:gd name="connsiteX20" fmla="*/ 2149812 w 2402732"/>
              <a:gd name="connsiteY20" fmla="*/ 38911 h 214009"/>
              <a:gd name="connsiteX21" fmla="*/ 2237361 w 2402732"/>
              <a:gd name="connsiteY21" fmla="*/ 9728 h 214009"/>
              <a:gd name="connsiteX22" fmla="*/ 2266544 w 2402732"/>
              <a:gd name="connsiteY22" fmla="*/ 0 h 214009"/>
              <a:gd name="connsiteX23" fmla="*/ 2402732 w 2402732"/>
              <a:gd name="connsiteY23" fmla="*/ 0 h 21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02732" h="214009">
                <a:moveTo>
                  <a:pt x="0" y="68094"/>
                </a:moveTo>
                <a:cubicBezTo>
                  <a:pt x="22698" y="71337"/>
                  <a:pt x="45752" y="72666"/>
                  <a:pt x="68093" y="77822"/>
                </a:cubicBezTo>
                <a:cubicBezTo>
                  <a:pt x="194792" y="107060"/>
                  <a:pt x="77701" y="87521"/>
                  <a:pt x="155642" y="107005"/>
                </a:cubicBezTo>
                <a:cubicBezTo>
                  <a:pt x="168612" y="110247"/>
                  <a:pt x="181747" y="112890"/>
                  <a:pt x="194553" y="116732"/>
                </a:cubicBezTo>
                <a:cubicBezTo>
                  <a:pt x="214196" y="122625"/>
                  <a:pt x="233023" y="131214"/>
                  <a:pt x="252919" y="136188"/>
                </a:cubicBezTo>
                <a:cubicBezTo>
                  <a:pt x="265889" y="139430"/>
                  <a:pt x="278974" y="142242"/>
                  <a:pt x="291829" y="145915"/>
                </a:cubicBezTo>
                <a:cubicBezTo>
                  <a:pt x="301688" y="148732"/>
                  <a:pt x="311119" y="152945"/>
                  <a:pt x="321012" y="155643"/>
                </a:cubicBezTo>
                <a:cubicBezTo>
                  <a:pt x="346809" y="162678"/>
                  <a:pt x="373467" y="166642"/>
                  <a:pt x="398834" y="175098"/>
                </a:cubicBezTo>
                <a:cubicBezTo>
                  <a:pt x="408562" y="178341"/>
                  <a:pt x="417866" y="183376"/>
                  <a:pt x="428017" y="184826"/>
                </a:cubicBezTo>
                <a:cubicBezTo>
                  <a:pt x="565186" y="204422"/>
                  <a:pt x="623810" y="205574"/>
                  <a:pt x="758757" y="214009"/>
                </a:cubicBezTo>
                <a:cubicBezTo>
                  <a:pt x="830093" y="210766"/>
                  <a:pt x="901551" y="209556"/>
                  <a:pt x="972766" y="204281"/>
                </a:cubicBezTo>
                <a:cubicBezTo>
                  <a:pt x="989255" y="203060"/>
                  <a:pt x="1005137" y="197512"/>
                  <a:pt x="1021404" y="194554"/>
                </a:cubicBezTo>
                <a:cubicBezTo>
                  <a:pt x="1040810" y="191026"/>
                  <a:pt x="1060635" y="189610"/>
                  <a:pt x="1079770" y="184826"/>
                </a:cubicBezTo>
                <a:cubicBezTo>
                  <a:pt x="1099665" y="179852"/>
                  <a:pt x="1117907" y="168743"/>
                  <a:pt x="1138136" y="165371"/>
                </a:cubicBezTo>
                <a:cubicBezTo>
                  <a:pt x="1206616" y="153957"/>
                  <a:pt x="1177791" y="161880"/>
                  <a:pt x="1225685" y="145915"/>
                </a:cubicBezTo>
                <a:cubicBezTo>
                  <a:pt x="1489110" y="152501"/>
                  <a:pt x="1574317" y="164690"/>
                  <a:pt x="1799617" y="145915"/>
                </a:cubicBezTo>
                <a:cubicBezTo>
                  <a:pt x="1867866" y="140228"/>
                  <a:pt x="1833189" y="131418"/>
                  <a:pt x="1906621" y="116732"/>
                </a:cubicBezTo>
                <a:cubicBezTo>
                  <a:pt x="1922834" y="113490"/>
                  <a:pt x="1939219" y="111015"/>
                  <a:pt x="1955259" y="107005"/>
                </a:cubicBezTo>
                <a:cubicBezTo>
                  <a:pt x="1965207" y="104518"/>
                  <a:pt x="1974432" y="99501"/>
                  <a:pt x="1984442" y="97277"/>
                </a:cubicBezTo>
                <a:cubicBezTo>
                  <a:pt x="2087173" y="74447"/>
                  <a:pt x="2006290" y="99721"/>
                  <a:pt x="2071991" y="77822"/>
                </a:cubicBezTo>
                <a:cubicBezTo>
                  <a:pt x="2105948" y="43865"/>
                  <a:pt x="2082746" y="61267"/>
                  <a:pt x="2149812" y="38911"/>
                </a:cubicBezTo>
                <a:lnTo>
                  <a:pt x="2237361" y="9728"/>
                </a:lnTo>
                <a:cubicBezTo>
                  <a:pt x="2247089" y="6485"/>
                  <a:pt x="2256290" y="0"/>
                  <a:pt x="2266544" y="0"/>
                </a:cubicBezTo>
                <a:lnTo>
                  <a:pt x="2402732" y="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08CE551C-6372-457B-980A-0F3D12D6CBCA}"/>
              </a:ext>
            </a:extLst>
          </p:cNvPr>
          <p:cNvSpPr/>
          <p:nvPr/>
        </p:nvSpPr>
        <p:spPr>
          <a:xfrm rot="10800000">
            <a:off x="6800157" y="2482625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4ECAB1E2-5B70-4D49-B17F-267BE7BA1F8E}"/>
              </a:ext>
            </a:extLst>
          </p:cNvPr>
          <p:cNvSpPr/>
          <p:nvPr/>
        </p:nvSpPr>
        <p:spPr>
          <a:xfrm rot="10800000">
            <a:off x="6018697" y="249883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44A7A4D4-0214-4968-901A-AC19B0FDC14C}"/>
              </a:ext>
            </a:extLst>
          </p:cNvPr>
          <p:cNvSpPr/>
          <p:nvPr/>
        </p:nvSpPr>
        <p:spPr>
          <a:xfrm rot="10800000">
            <a:off x="6365651" y="2495589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원호 63">
            <a:extLst>
              <a:ext uri="{FF2B5EF4-FFF2-40B4-BE49-F238E27FC236}">
                <a16:creationId xmlns:a16="http://schemas.microsoft.com/office/drawing/2014/main" id="{B58481E5-EC31-4661-8DEB-B4CFBD73F99C}"/>
              </a:ext>
            </a:extLst>
          </p:cNvPr>
          <p:cNvSpPr/>
          <p:nvPr/>
        </p:nvSpPr>
        <p:spPr>
          <a:xfrm rot="10800000">
            <a:off x="7111441" y="2472891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369A065-19AD-4201-827B-F6E6D8FFB87B}"/>
              </a:ext>
            </a:extLst>
          </p:cNvPr>
          <p:cNvSpPr/>
          <p:nvPr/>
        </p:nvSpPr>
        <p:spPr>
          <a:xfrm>
            <a:off x="6349097" y="5946044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2E7DD9-6DC0-486A-8CB3-9E666E3D06FB}"/>
              </a:ext>
            </a:extLst>
          </p:cNvPr>
          <p:cNvSpPr/>
          <p:nvPr/>
        </p:nvSpPr>
        <p:spPr>
          <a:xfrm>
            <a:off x="6647415" y="5826066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4B3872A-7B06-44B5-A0D4-9F7CFB2D36EA}"/>
              </a:ext>
            </a:extLst>
          </p:cNvPr>
          <p:cNvSpPr/>
          <p:nvPr/>
        </p:nvSpPr>
        <p:spPr>
          <a:xfrm>
            <a:off x="7266746" y="6075745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25149F9-A820-435A-BF0C-E9B0457A0B91}"/>
              </a:ext>
            </a:extLst>
          </p:cNvPr>
          <p:cNvSpPr/>
          <p:nvPr/>
        </p:nvSpPr>
        <p:spPr>
          <a:xfrm>
            <a:off x="7419149" y="5848762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4805578-330B-4325-90D5-6A64867B0CE9}"/>
              </a:ext>
            </a:extLst>
          </p:cNvPr>
          <p:cNvSpPr/>
          <p:nvPr/>
        </p:nvSpPr>
        <p:spPr>
          <a:xfrm>
            <a:off x="7785556" y="5923338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원호 69">
            <a:extLst>
              <a:ext uri="{FF2B5EF4-FFF2-40B4-BE49-F238E27FC236}">
                <a16:creationId xmlns:a16="http://schemas.microsoft.com/office/drawing/2014/main" id="{7EB6BA7F-AD14-4E49-B329-0663AA7F6668}"/>
              </a:ext>
            </a:extLst>
          </p:cNvPr>
          <p:cNvSpPr/>
          <p:nvPr/>
        </p:nvSpPr>
        <p:spPr>
          <a:xfrm rot="10800000">
            <a:off x="7419485" y="2469647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3B24403-24A9-41A3-A4AC-ABA54E0003DF}"/>
              </a:ext>
            </a:extLst>
          </p:cNvPr>
          <p:cNvSpPr/>
          <p:nvPr/>
        </p:nvSpPr>
        <p:spPr>
          <a:xfrm>
            <a:off x="9093322" y="4614964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CC856B4-E712-47FC-A01B-55FBF8D64ABC}"/>
              </a:ext>
            </a:extLst>
          </p:cNvPr>
          <p:cNvSpPr/>
          <p:nvPr/>
        </p:nvSpPr>
        <p:spPr>
          <a:xfrm>
            <a:off x="9419805" y="5942799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936D907-4384-41CF-8D0F-F465780D9C52}"/>
              </a:ext>
            </a:extLst>
          </p:cNvPr>
          <p:cNvSpPr/>
          <p:nvPr/>
        </p:nvSpPr>
        <p:spPr>
          <a:xfrm>
            <a:off x="9718123" y="5822821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AAAAF08-258E-4D6E-9FD4-49ED34447ABA}"/>
              </a:ext>
            </a:extLst>
          </p:cNvPr>
          <p:cNvSpPr/>
          <p:nvPr/>
        </p:nvSpPr>
        <p:spPr>
          <a:xfrm>
            <a:off x="10337454" y="6072500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03F7C5-E6DE-4E11-B47E-53AD8260C555}"/>
              </a:ext>
            </a:extLst>
          </p:cNvPr>
          <p:cNvSpPr/>
          <p:nvPr/>
        </p:nvSpPr>
        <p:spPr>
          <a:xfrm>
            <a:off x="10489857" y="5845517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9069A54-9AF9-4884-B922-71C2B966D002}"/>
              </a:ext>
            </a:extLst>
          </p:cNvPr>
          <p:cNvSpPr/>
          <p:nvPr/>
        </p:nvSpPr>
        <p:spPr>
          <a:xfrm>
            <a:off x="10856264" y="5920093"/>
            <a:ext cx="91069" cy="10535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CC0C91B-305A-43AB-97B6-A82E4FF16EF8}"/>
              </a:ext>
            </a:extLst>
          </p:cNvPr>
          <p:cNvSpPr/>
          <p:nvPr/>
        </p:nvSpPr>
        <p:spPr>
          <a:xfrm>
            <a:off x="9105089" y="5739321"/>
            <a:ext cx="2869660" cy="311286"/>
          </a:xfrm>
          <a:custGeom>
            <a:avLst/>
            <a:gdLst>
              <a:gd name="connsiteX0" fmla="*/ 0 w 2869660"/>
              <a:gd name="connsiteY0" fmla="*/ 0 h 311286"/>
              <a:gd name="connsiteX1" fmla="*/ 48639 w 2869660"/>
              <a:gd name="connsiteY1" fmla="*/ 19456 h 311286"/>
              <a:gd name="connsiteX2" fmla="*/ 77822 w 2869660"/>
              <a:gd name="connsiteY2" fmla="*/ 38911 h 311286"/>
              <a:gd name="connsiteX3" fmla="*/ 116732 w 2869660"/>
              <a:gd name="connsiteY3" fmla="*/ 58366 h 311286"/>
              <a:gd name="connsiteX4" fmla="*/ 175098 w 2869660"/>
              <a:gd name="connsiteY4" fmla="*/ 87549 h 311286"/>
              <a:gd name="connsiteX5" fmla="*/ 223737 w 2869660"/>
              <a:gd name="connsiteY5" fmla="*/ 116732 h 311286"/>
              <a:gd name="connsiteX6" fmla="*/ 252920 w 2869660"/>
              <a:gd name="connsiteY6" fmla="*/ 136188 h 311286"/>
              <a:gd name="connsiteX7" fmla="*/ 369651 w 2869660"/>
              <a:gd name="connsiteY7" fmla="*/ 165371 h 311286"/>
              <a:gd name="connsiteX8" fmla="*/ 398834 w 2869660"/>
              <a:gd name="connsiteY8" fmla="*/ 175098 h 311286"/>
              <a:gd name="connsiteX9" fmla="*/ 564205 w 2869660"/>
              <a:gd name="connsiteY9" fmla="*/ 194554 h 311286"/>
              <a:gd name="connsiteX10" fmla="*/ 593388 w 2869660"/>
              <a:gd name="connsiteY10" fmla="*/ 204281 h 311286"/>
              <a:gd name="connsiteX11" fmla="*/ 680937 w 2869660"/>
              <a:gd name="connsiteY11" fmla="*/ 223737 h 311286"/>
              <a:gd name="connsiteX12" fmla="*/ 768485 w 2869660"/>
              <a:gd name="connsiteY12" fmla="*/ 243192 h 311286"/>
              <a:gd name="connsiteX13" fmla="*/ 817124 w 2869660"/>
              <a:gd name="connsiteY13" fmla="*/ 252920 h 311286"/>
              <a:gd name="connsiteX14" fmla="*/ 953311 w 2869660"/>
              <a:gd name="connsiteY14" fmla="*/ 262647 h 311286"/>
              <a:gd name="connsiteX15" fmla="*/ 1040860 w 2869660"/>
              <a:gd name="connsiteY15" fmla="*/ 282103 h 311286"/>
              <a:gd name="connsiteX16" fmla="*/ 1352145 w 2869660"/>
              <a:gd name="connsiteY16" fmla="*/ 301558 h 311286"/>
              <a:gd name="connsiteX17" fmla="*/ 1527243 w 2869660"/>
              <a:gd name="connsiteY17" fmla="*/ 291830 h 311286"/>
              <a:gd name="connsiteX18" fmla="*/ 2042809 w 2869660"/>
              <a:gd name="connsiteY18" fmla="*/ 311286 h 311286"/>
              <a:gd name="connsiteX19" fmla="*/ 2490281 w 2869660"/>
              <a:gd name="connsiteY19" fmla="*/ 301558 h 311286"/>
              <a:gd name="connsiteX20" fmla="*/ 2529192 w 2869660"/>
              <a:gd name="connsiteY20" fmla="*/ 291830 h 311286"/>
              <a:gd name="connsiteX21" fmla="*/ 2587558 w 2869660"/>
              <a:gd name="connsiteY21" fmla="*/ 272375 h 311286"/>
              <a:gd name="connsiteX22" fmla="*/ 2626468 w 2869660"/>
              <a:gd name="connsiteY22" fmla="*/ 262647 h 311286"/>
              <a:gd name="connsiteX23" fmla="*/ 2684834 w 2869660"/>
              <a:gd name="connsiteY23" fmla="*/ 243192 h 311286"/>
              <a:gd name="connsiteX24" fmla="*/ 2704290 w 2869660"/>
              <a:gd name="connsiteY24" fmla="*/ 223737 h 311286"/>
              <a:gd name="connsiteX25" fmla="*/ 2733473 w 2869660"/>
              <a:gd name="connsiteY25" fmla="*/ 214009 h 311286"/>
              <a:gd name="connsiteX26" fmla="*/ 2772383 w 2869660"/>
              <a:gd name="connsiteY26" fmla="*/ 155643 h 311286"/>
              <a:gd name="connsiteX27" fmla="*/ 2791839 w 2869660"/>
              <a:gd name="connsiteY27" fmla="*/ 126460 h 311286"/>
              <a:gd name="connsiteX28" fmla="*/ 2811294 w 2869660"/>
              <a:gd name="connsiteY28" fmla="*/ 97277 h 311286"/>
              <a:gd name="connsiteX29" fmla="*/ 2840477 w 2869660"/>
              <a:gd name="connsiteY29" fmla="*/ 77822 h 311286"/>
              <a:gd name="connsiteX30" fmla="*/ 2859932 w 2869660"/>
              <a:gd name="connsiteY30" fmla="*/ 58366 h 311286"/>
              <a:gd name="connsiteX31" fmla="*/ 2869660 w 2869660"/>
              <a:gd name="connsiteY31" fmla="*/ 48639 h 31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69660" h="311286">
                <a:moveTo>
                  <a:pt x="0" y="0"/>
                </a:moveTo>
                <a:cubicBezTo>
                  <a:pt x="16213" y="6485"/>
                  <a:pt x="33021" y="11647"/>
                  <a:pt x="48639" y="19456"/>
                </a:cubicBezTo>
                <a:cubicBezTo>
                  <a:pt x="59096" y="24684"/>
                  <a:pt x="67671" y="33111"/>
                  <a:pt x="77822" y="38911"/>
                </a:cubicBezTo>
                <a:cubicBezTo>
                  <a:pt x="90412" y="46105"/>
                  <a:pt x="104142" y="51171"/>
                  <a:pt x="116732" y="58366"/>
                </a:cubicBezTo>
                <a:cubicBezTo>
                  <a:pt x="169532" y="88538"/>
                  <a:pt x="121593" y="69715"/>
                  <a:pt x="175098" y="87549"/>
                </a:cubicBezTo>
                <a:cubicBezTo>
                  <a:pt x="213101" y="125552"/>
                  <a:pt x="173223" y="91475"/>
                  <a:pt x="223737" y="116732"/>
                </a:cubicBezTo>
                <a:cubicBezTo>
                  <a:pt x="234194" y="121961"/>
                  <a:pt x="242236" y="131440"/>
                  <a:pt x="252920" y="136188"/>
                </a:cubicBezTo>
                <a:cubicBezTo>
                  <a:pt x="311882" y="162394"/>
                  <a:pt x="308479" y="151777"/>
                  <a:pt x="369651" y="165371"/>
                </a:cubicBezTo>
                <a:cubicBezTo>
                  <a:pt x="379661" y="167595"/>
                  <a:pt x="388779" y="173087"/>
                  <a:pt x="398834" y="175098"/>
                </a:cubicBezTo>
                <a:cubicBezTo>
                  <a:pt x="441847" y="183700"/>
                  <a:pt x="525610" y="190694"/>
                  <a:pt x="564205" y="194554"/>
                </a:cubicBezTo>
                <a:cubicBezTo>
                  <a:pt x="573933" y="197796"/>
                  <a:pt x="583440" y="201794"/>
                  <a:pt x="593388" y="204281"/>
                </a:cubicBezTo>
                <a:cubicBezTo>
                  <a:pt x="673632" y="224342"/>
                  <a:pt x="611029" y="203764"/>
                  <a:pt x="680937" y="223737"/>
                </a:cubicBezTo>
                <a:cubicBezTo>
                  <a:pt x="755970" y="245175"/>
                  <a:pt x="647804" y="221249"/>
                  <a:pt x="768485" y="243192"/>
                </a:cubicBezTo>
                <a:cubicBezTo>
                  <a:pt x="784752" y="246150"/>
                  <a:pt x="800681" y="251189"/>
                  <a:pt x="817124" y="252920"/>
                </a:cubicBezTo>
                <a:cubicBezTo>
                  <a:pt x="862385" y="257684"/>
                  <a:pt x="907915" y="259405"/>
                  <a:pt x="953311" y="262647"/>
                </a:cubicBezTo>
                <a:cubicBezTo>
                  <a:pt x="976305" y="268396"/>
                  <a:pt x="1018633" y="279633"/>
                  <a:pt x="1040860" y="282103"/>
                </a:cubicBezTo>
                <a:cubicBezTo>
                  <a:pt x="1118922" y="290776"/>
                  <a:pt x="1285486" y="298049"/>
                  <a:pt x="1352145" y="301558"/>
                </a:cubicBezTo>
                <a:cubicBezTo>
                  <a:pt x="1410511" y="298315"/>
                  <a:pt x="1468787" y="291830"/>
                  <a:pt x="1527243" y="291830"/>
                </a:cubicBezTo>
                <a:cubicBezTo>
                  <a:pt x="1799599" y="291830"/>
                  <a:pt x="1835314" y="296464"/>
                  <a:pt x="2042809" y="311286"/>
                </a:cubicBezTo>
                <a:lnTo>
                  <a:pt x="2490281" y="301558"/>
                </a:lnTo>
                <a:cubicBezTo>
                  <a:pt x="2503640" y="301024"/>
                  <a:pt x="2516386" y="295672"/>
                  <a:pt x="2529192" y="291830"/>
                </a:cubicBezTo>
                <a:cubicBezTo>
                  <a:pt x="2548835" y="285937"/>
                  <a:pt x="2567663" y="277349"/>
                  <a:pt x="2587558" y="272375"/>
                </a:cubicBezTo>
                <a:cubicBezTo>
                  <a:pt x="2600528" y="269132"/>
                  <a:pt x="2613663" y="266489"/>
                  <a:pt x="2626468" y="262647"/>
                </a:cubicBezTo>
                <a:cubicBezTo>
                  <a:pt x="2646111" y="256754"/>
                  <a:pt x="2684834" y="243192"/>
                  <a:pt x="2684834" y="243192"/>
                </a:cubicBezTo>
                <a:cubicBezTo>
                  <a:pt x="2691319" y="236707"/>
                  <a:pt x="2696426" y="228456"/>
                  <a:pt x="2704290" y="223737"/>
                </a:cubicBezTo>
                <a:cubicBezTo>
                  <a:pt x="2713083" y="218461"/>
                  <a:pt x="2726222" y="221260"/>
                  <a:pt x="2733473" y="214009"/>
                </a:cubicBezTo>
                <a:cubicBezTo>
                  <a:pt x="2750007" y="197475"/>
                  <a:pt x="2759413" y="175098"/>
                  <a:pt x="2772383" y="155643"/>
                </a:cubicBezTo>
                <a:lnTo>
                  <a:pt x="2791839" y="126460"/>
                </a:lnTo>
                <a:cubicBezTo>
                  <a:pt x="2798324" y="116732"/>
                  <a:pt x="2801566" y="103762"/>
                  <a:pt x="2811294" y="97277"/>
                </a:cubicBezTo>
                <a:cubicBezTo>
                  <a:pt x="2821022" y="90792"/>
                  <a:pt x="2831348" y="85125"/>
                  <a:pt x="2840477" y="77822"/>
                </a:cubicBezTo>
                <a:cubicBezTo>
                  <a:pt x="2847639" y="72093"/>
                  <a:pt x="2853447" y="64851"/>
                  <a:pt x="2859932" y="58366"/>
                </a:cubicBezTo>
                <a:lnTo>
                  <a:pt x="2869660" y="48639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EAFEFF-1F72-2EF3-F6CB-13F5DD4F9F30}"/>
              </a:ext>
            </a:extLst>
          </p:cNvPr>
          <p:cNvSpPr/>
          <p:nvPr/>
        </p:nvSpPr>
        <p:spPr>
          <a:xfrm>
            <a:off x="698537" y="1694279"/>
            <a:ext cx="4507028" cy="71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얼굴이 움직일 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232A27-24EF-1FB0-958E-5CA49F5B4053}"/>
              </a:ext>
            </a:extLst>
          </p:cNvPr>
          <p:cNvCxnSpPr/>
          <p:nvPr/>
        </p:nvCxnSpPr>
        <p:spPr>
          <a:xfrm>
            <a:off x="1688840" y="5113176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7E97D2-217C-F4F8-165E-6A9682986CF0}"/>
              </a:ext>
            </a:extLst>
          </p:cNvPr>
          <p:cNvCxnSpPr/>
          <p:nvPr/>
        </p:nvCxnSpPr>
        <p:spPr>
          <a:xfrm>
            <a:off x="1688840" y="5585928"/>
            <a:ext cx="52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39D1E0-CA99-2EC1-DFCA-4A3346AD622C}"/>
              </a:ext>
            </a:extLst>
          </p:cNvPr>
          <p:cNvCxnSpPr>
            <a:cxnSpLocks/>
          </p:cNvCxnSpPr>
          <p:nvPr/>
        </p:nvCxnSpPr>
        <p:spPr>
          <a:xfrm flipV="1">
            <a:off x="1688840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3F0F108-220F-30A5-32B1-46F0A36FCDA8}"/>
              </a:ext>
            </a:extLst>
          </p:cNvPr>
          <p:cNvCxnSpPr>
            <a:cxnSpLocks/>
          </p:cNvCxnSpPr>
          <p:nvPr/>
        </p:nvCxnSpPr>
        <p:spPr>
          <a:xfrm>
            <a:off x="2223794" y="5113176"/>
            <a:ext cx="0" cy="47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2BD36-12DE-E087-A7E0-D638DD22E0FB}"/>
              </a:ext>
            </a:extLst>
          </p:cNvPr>
          <p:cNvSpPr/>
          <p:nvPr/>
        </p:nvSpPr>
        <p:spPr>
          <a:xfrm>
            <a:off x="1659725" y="5189721"/>
            <a:ext cx="580744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00BB7-B398-4B43-DF5C-D693BA31423A}"/>
              </a:ext>
            </a:extLst>
          </p:cNvPr>
          <p:cNvSpPr/>
          <p:nvPr/>
        </p:nvSpPr>
        <p:spPr>
          <a:xfrm>
            <a:off x="5931442" y="1483640"/>
            <a:ext cx="2807059" cy="30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점들의 분산이 작을 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37EB5B-1437-96FB-860D-FBF2EF7EDACF}"/>
              </a:ext>
            </a:extLst>
          </p:cNvPr>
          <p:cNvSpPr/>
          <p:nvPr/>
        </p:nvSpPr>
        <p:spPr>
          <a:xfrm>
            <a:off x="5934988" y="4185232"/>
            <a:ext cx="2807059" cy="28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점들의 분산이 클 때</a:t>
            </a:r>
          </a:p>
        </p:txBody>
      </p:sp>
    </p:spTree>
    <p:extLst>
      <p:ext uri="{BB962C8B-B14F-4D97-AF65-F5344CB8AC3E}">
        <p14:creationId xmlns:p14="http://schemas.microsoft.com/office/powerpoint/2010/main" val="408696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지표 선정 근거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DAF934-21C9-4033-984F-75289A1DB6F8}"/>
              </a:ext>
            </a:extLst>
          </p:cNvPr>
          <p:cNvSpPr/>
          <p:nvPr/>
        </p:nvSpPr>
        <p:spPr>
          <a:xfrm>
            <a:off x="7058911" y="1683397"/>
            <a:ext cx="4444251" cy="20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안정한 모델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편차가 상대적으로 작음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A335B2E-E1EC-CF86-453A-C7AC24CF12AF}"/>
              </a:ext>
            </a:extLst>
          </p:cNvPr>
          <p:cNvGrpSpPr/>
          <p:nvPr/>
        </p:nvGrpSpPr>
        <p:grpSpPr>
          <a:xfrm>
            <a:off x="826964" y="-450054"/>
            <a:ext cx="5943852" cy="4235752"/>
            <a:chOff x="826964" y="-133093"/>
            <a:chExt cx="5943852" cy="423575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5310142-7ACD-26F1-5AB1-603F6154A1EE}"/>
                </a:ext>
              </a:extLst>
            </p:cNvPr>
            <p:cNvSpPr/>
            <p:nvPr/>
          </p:nvSpPr>
          <p:spPr>
            <a:xfrm>
              <a:off x="3861021" y="2018700"/>
              <a:ext cx="2909795" cy="2077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9D93D2F-53E2-4837-9543-F2FF74E9965D}"/>
                </a:ext>
              </a:extLst>
            </p:cNvPr>
            <p:cNvSpPr/>
            <p:nvPr/>
          </p:nvSpPr>
          <p:spPr>
            <a:xfrm>
              <a:off x="839402" y="2025326"/>
              <a:ext cx="2909795" cy="2077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05405AE-5CE7-4417-8C0A-AB62D11E31FF}"/>
                </a:ext>
              </a:extLst>
            </p:cNvPr>
            <p:cNvSpPr/>
            <p:nvPr/>
          </p:nvSpPr>
          <p:spPr>
            <a:xfrm>
              <a:off x="1165885" y="340108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2E88AFD-0C80-43A1-871E-7685410434AC}"/>
                </a:ext>
              </a:extLst>
            </p:cNvPr>
            <p:cNvSpPr/>
            <p:nvPr/>
          </p:nvSpPr>
          <p:spPr>
            <a:xfrm>
              <a:off x="1522568" y="3388108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C2208A-6105-4167-AB7F-8F6BA43BA5BF}"/>
                </a:ext>
              </a:extLst>
            </p:cNvPr>
            <p:cNvSpPr/>
            <p:nvPr/>
          </p:nvSpPr>
          <p:spPr>
            <a:xfrm>
              <a:off x="1947345" y="3384865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0F263A0-02D8-494F-ACD0-94D12C995A95}"/>
                </a:ext>
              </a:extLst>
            </p:cNvPr>
            <p:cNvSpPr/>
            <p:nvPr/>
          </p:nvSpPr>
          <p:spPr>
            <a:xfrm>
              <a:off x="2294300" y="338162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3067153-2BDD-44B8-BF73-8F2DCEE6202E}"/>
                </a:ext>
              </a:extLst>
            </p:cNvPr>
            <p:cNvSpPr/>
            <p:nvPr/>
          </p:nvSpPr>
          <p:spPr>
            <a:xfrm>
              <a:off x="2602344" y="337837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B87EC6A-7BD6-4071-B2C9-D60C29940CC8}"/>
                </a:ext>
              </a:extLst>
            </p:cNvPr>
            <p:cNvSpPr/>
            <p:nvPr/>
          </p:nvSpPr>
          <p:spPr>
            <a:xfrm>
              <a:off x="5302712" y="3372284"/>
              <a:ext cx="102637" cy="11196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E8B8BF1-5B36-4CD1-AC93-4213F6E95284}"/>
                </a:ext>
              </a:extLst>
            </p:cNvPr>
            <p:cNvSpPr/>
            <p:nvPr/>
          </p:nvSpPr>
          <p:spPr>
            <a:xfrm>
              <a:off x="5243880" y="3421649"/>
              <a:ext cx="102637" cy="11196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ECCB62E-22F6-408F-8D47-A7ACCF2059C6}"/>
                </a:ext>
              </a:extLst>
            </p:cNvPr>
            <p:cNvSpPr/>
            <p:nvPr/>
          </p:nvSpPr>
          <p:spPr>
            <a:xfrm>
              <a:off x="5312307" y="3434089"/>
              <a:ext cx="102637" cy="11196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3AFE70F-E397-4931-9788-4F9F7AF9D835}"/>
                </a:ext>
              </a:extLst>
            </p:cNvPr>
            <p:cNvSpPr/>
            <p:nvPr/>
          </p:nvSpPr>
          <p:spPr>
            <a:xfrm>
              <a:off x="5427382" y="3427867"/>
              <a:ext cx="102637" cy="11196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A635F4D-3DB8-4D63-9642-95DFFA08BDEF}"/>
                </a:ext>
              </a:extLst>
            </p:cNvPr>
            <p:cNvSpPr/>
            <p:nvPr/>
          </p:nvSpPr>
          <p:spPr>
            <a:xfrm>
              <a:off x="5408651" y="3375394"/>
              <a:ext cx="102637" cy="11196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41253B10-B2C7-44F2-9AF7-F8DAC799A22E}"/>
                </a:ext>
              </a:extLst>
            </p:cNvPr>
            <p:cNvSpPr/>
            <p:nvPr/>
          </p:nvSpPr>
          <p:spPr>
            <a:xfrm rot="7710495">
              <a:off x="4896880" y="2578802"/>
              <a:ext cx="914400" cy="914400"/>
            </a:xfrm>
            <a:prstGeom prst="arc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9E0003C-9DD5-3F16-7F1E-BAE1FB290858}"/>
                </a:ext>
              </a:extLst>
            </p:cNvPr>
            <p:cNvSpPr/>
            <p:nvPr/>
          </p:nvSpPr>
          <p:spPr>
            <a:xfrm>
              <a:off x="826964" y="3262158"/>
              <a:ext cx="2402732" cy="214009"/>
            </a:xfrm>
            <a:custGeom>
              <a:avLst/>
              <a:gdLst>
                <a:gd name="connsiteX0" fmla="*/ 0 w 2402732"/>
                <a:gd name="connsiteY0" fmla="*/ 68094 h 214009"/>
                <a:gd name="connsiteX1" fmla="*/ 68093 w 2402732"/>
                <a:gd name="connsiteY1" fmla="*/ 77822 h 214009"/>
                <a:gd name="connsiteX2" fmla="*/ 155642 w 2402732"/>
                <a:gd name="connsiteY2" fmla="*/ 107005 h 214009"/>
                <a:gd name="connsiteX3" fmla="*/ 194553 w 2402732"/>
                <a:gd name="connsiteY3" fmla="*/ 116732 h 214009"/>
                <a:gd name="connsiteX4" fmla="*/ 252919 w 2402732"/>
                <a:gd name="connsiteY4" fmla="*/ 136188 h 214009"/>
                <a:gd name="connsiteX5" fmla="*/ 291829 w 2402732"/>
                <a:gd name="connsiteY5" fmla="*/ 145915 h 214009"/>
                <a:gd name="connsiteX6" fmla="*/ 321012 w 2402732"/>
                <a:gd name="connsiteY6" fmla="*/ 155643 h 214009"/>
                <a:gd name="connsiteX7" fmla="*/ 398834 w 2402732"/>
                <a:gd name="connsiteY7" fmla="*/ 175098 h 214009"/>
                <a:gd name="connsiteX8" fmla="*/ 428017 w 2402732"/>
                <a:gd name="connsiteY8" fmla="*/ 184826 h 214009"/>
                <a:gd name="connsiteX9" fmla="*/ 758757 w 2402732"/>
                <a:gd name="connsiteY9" fmla="*/ 214009 h 214009"/>
                <a:gd name="connsiteX10" fmla="*/ 972766 w 2402732"/>
                <a:gd name="connsiteY10" fmla="*/ 204281 h 214009"/>
                <a:gd name="connsiteX11" fmla="*/ 1021404 w 2402732"/>
                <a:gd name="connsiteY11" fmla="*/ 194554 h 214009"/>
                <a:gd name="connsiteX12" fmla="*/ 1079770 w 2402732"/>
                <a:gd name="connsiteY12" fmla="*/ 184826 h 214009"/>
                <a:gd name="connsiteX13" fmla="*/ 1138136 w 2402732"/>
                <a:gd name="connsiteY13" fmla="*/ 165371 h 214009"/>
                <a:gd name="connsiteX14" fmla="*/ 1225685 w 2402732"/>
                <a:gd name="connsiteY14" fmla="*/ 145915 h 214009"/>
                <a:gd name="connsiteX15" fmla="*/ 1799617 w 2402732"/>
                <a:gd name="connsiteY15" fmla="*/ 145915 h 214009"/>
                <a:gd name="connsiteX16" fmla="*/ 1906621 w 2402732"/>
                <a:gd name="connsiteY16" fmla="*/ 116732 h 214009"/>
                <a:gd name="connsiteX17" fmla="*/ 1955259 w 2402732"/>
                <a:gd name="connsiteY17" fmla="*/ 107005 h 214009"/>
                <a:gd name="connsiteX18" fmla="*/ 1984442 w 2402732"/>
                <a:gd name="connsiteY18" fmla="*/ 97277 h 214009"/>
                <a:gd name="connsiteX19" fmla="*/ 2071991 w 2402732"/>
                <a:gd name="connsiteY19" fmla="*/ 77822 h 214009"/>
                <a:gd name="connsiteX20" fmla="*/ 2149812 w 2402732"/>
                <a:gd name="connsiteY20" fmla="*/ 38911 h 214009"/>
                <a:gd name="connsiteX21" fmla="*/ 2237361 w 2402732"/>
                <a:gd name="connsiteY21" fmla="*/ 9728 h 214009"/>
                <a:gd name="connsiteX22" fmla="*/ 2266544 w 2402732"/>
                <a:gd name="connsiteY22" fmla="*/ 0 h 214009"/>
                <a:gd name="connsiteX23" fmla="*/ 2402732 w 2402732"/>
                <a:gd name="connsiteY23" fmla="*/ 0 h 21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2732" h="214009">
                  <a:moveTo>
                    <a:pt x="0" y="68094"/>
                  </a:moveTo>
                  <a:cubicBezTo>
                    <a:pt x="22698" y="71337"/>
                    <a:pt x="45752" y="72666"/>
                    <a:pt x="68093" y="77822"/>
                  </a:cubicBezTo>
                  <a:cubicBezTo>
                    <a:pt x="194792" y="107060"/>
                    <a:pt x="77701" y="87521"/>
                    <a:pt x="155642" y="107005"/>
                  </a:cubicBezTo>
                  <a:cubicBezTo>
                    <a:pt x="168612" y="110247"/>
                    <a:pt x="181747" y="112890"/>
                    <a:pt x="194553" y="116732"/>
                  </a:cubicBezTo>
                  <a:cubicBezTo>
                    <a:pt x="214196" y="122625"/>
                    <a:pt x="233023" y="131214"/>
                    <a:pt x="252919" y="136188"/>
                  </a:cubicBezTo>
                  <a:cubicBezTo>
                    <a:pt x="265889" y="139430"/>
                    <a:pt x="278974" y="142242"/>
                    <a:pt x="291829" y="145915"/>
                  </a:cubicBezTo>
                  <a:cubicBezTo>
                    <a:pt x="301688" y="148732"/>
                    <a:pt x="311119" y="152945"/>
                    <a:pt x="321012" y="155643"/>
                  </a:cubicBezTo>
                  <a:cubicBezTo>
                    <a:pt x="346809" y="162678"/>
                    <a:pt x="373467" y="166642"/>
                    <a:pt x="398834" y="175098"/>
                  </a:cubicBezTo>
                  <a:cubicBezTo>
                    <a:pt x="408562" y="178341"/>
                    <a:pt x="417866" y="183376"/>
                    <a:pt x="428017" y="184826"/>
                  </a:cubicBezTo>
                  <a:cubicBezTo>
                    <a:pt x="565186" y="204422"/>
                    <a:pt x="623810" y="205574"/>
                    <a:pt x="758757" y="214009"/>
                  </a:cubicBezTo>
                  <a:cubicBezTo>
                    <a:pt x="830093" y="210766"/>
                    <a:pt x="901551" y="209556"/>
                    <a:pt x="972766" y="204281"/>
                  </a:cubicBezTo>
                  <a:cubicBezTo>
                    <a:pt x="989255" y="203060"/>
                    <a:pt x="1005137" y="197512"/>
                    <a:pt x="1021404" y="194554"/>
                  </a:cubicBezTo>
                  <a:cubicBezTo>
                    <a:pt x="1040810" y="191026"/>
                    <a:pt x="1060635" y="189610"/>
                    <a:pt x="1079770" y="184826"/>
                  </a:cubicBezTo>
                  <a:cubicBezTo>
                    <a:pt x="1099665" y="179852"/>
                    <a:pt x="1117907" y="168743"/>
                    <a:pt x="1138136" y="165371"/>
                  </a:cubicBezTo>
                  <a:cubicBezTo>
                    <a:pt x="1206616" y="153957"/>
                    <a:pt x="1177791" y="161880"/>
                    <a:pt x="1225685" y="145915"/>
                  </a:cubicBezTo>
                  <a:cubicBezTo>
                    <a:pt x="1489110" y="152501"/>
                    <a:pt x="1574317" y="164690"/>
                    <a:pt x="1799617" y="145915"/>
                  </a:cubicBezTo>
                  <a:cubicBezTo>
                    <a:pt x="1867866" y="140228"/>
                    <a:pt x="1833189" y="131418"/>
                    <a:pt x="1906621" y="116732"/>
                  </a:cubicBezTo>
                  <a:cubicBezTo>
                    <a:pt x="1922834" y="113490"/>
                    <a:pt x="1939219" y="111015"/>
                    <a:pt x="1955259" y="107005"/>
                  </a:cubicBezTo>
                  <a:cubicBezTo>
                    <a:pt x="1965207" y="104518"/>
                    <a:pt x="1974432" y="99501"/>
                    <a:pt x="1984442" y="97277"/>
                  </a:cubicBezTo>
                  <a:cubicBezTo>
                    <a:pt x="2087173" y="74447"/>
                    <a:pt x="2006290" y="99721"/>
                    <a:pt x="2071991" y="77822"/>
                  </a:cubicBezTo>
                  <a:cubicBezTo>
                    <a:pt x="2105948" y="43865"/>
                    <a:pt x="2082746" y="61267"/>
                    <a:pt x="2149812" y="38911"/>
                  </a:cubicBezTo>
                  <a:lnTo>
                    <a:pt x="2237361" y="9728"/>
                  </a:lnTo>
                  <a:cubicBezTo>
                    <a:pt x="2247089" y="6485"/>
                    <a:pt x="2256290" y="0"/>
                    <a:pt x="2266544" y="0"/>
                  </a:cubicBezTo>
                  <a:lnTo>
                    <a:pt x="2402732" y="0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3073B4A-D158-2354-C220-E72AB2C3E9A4}"/>
                </a:ext>
              </a:extLst>
            </p:cNvPr>
            <p:cNvGrpSpPr/>
            <p:nvPr/>
          </p:nvGrpSpPr>
          <p:grpSpPr>
            <a:xfrm>
              <a:off x="847647" y="-133093"/>
              <a:ext cx="4414829" cy="4229125"/>
              <a:chOff x="838220" y="-114239"/>
              <a:chExt cx="4414829" cy="4229125"/>
            </a:xfrm>
          </p:grpSpPr>
          <p:sp>
            <p:nvSpPr>
              <p:cNvPr id="40" name="원호 39">
                <a:extLst>
                  <a:ext uri="{FF2B5EF4-FFF2-40B4-BE49-F238E27FC236}">
                    <a16:creationId xmlns:a16="http://schemas.microsoft.com/office/drawing/2014/main" id="{F3B71A78-F340-685D-530D-9699FF3C64C2}"/>
                  </a:ext>
                </a:extLst>
              </p:cNvPr>
              <p:cNvSpPr/>
              <p:nvPr/>
            </p:nvSpPr>
            <p:spPr>
              <a:xfrm rot="10800000">
                <a:off x="838220" y="-66283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원호 40">
                <a:extLst>
                  <a:ext uri="{FF2B5EF4-FFF2-40B4-BE49-F238E27FC236}">
                    <a16:creationId xmlns:a16="http://schemas.microsoft.com/office/drawing/2014/main" id="{6F56A877-50D0-CCA3-3DD8-1FCA24CA153F}"/>
                  </a:ext>
                </a:extLst>
              </p:cNvPr>
              <p:cNvSpPr/>
              <p:nvPr/>
            </p:nvSpPr>
            <p:spPr>
              <a:xfrm rot="10800000">
                <a:off x="1619897" y="-104505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원호 41">
                <a:extLst>
                  <a:ext uri="{FF2B5EF4-FFF2-40B4-BE49-F238E27FC236}">
                    <a16:creationId xmlns:a16="http://schemas.microsoft.com/office/drawing/2014/main" id="{906801DC-4ECA-0EDA-ECDB-288ACC327233}"/>
                  </a:ext>
                </a:extLst>
              </p:cNvPr>
              <p:cNvSpPr/>
              <p:nvPr/>
            </p:nvSpPr>
            <p:spPr>
              <a:xfrm rot="10800000">
                <a:off x="1185391" y="-91541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4F30D5B5-81DA-38D1-4F54-4FF7BBD011F0}"/>
                  </a:ext>
                </a:extLst>
              </p:cNvPr>
              <p:cNvSpPr/>
              <p:nvPr/>
            </p:nvSpPr>
            <p:spPr>
              <a:xfrm rot="10800000">
                <a:off x="1931181" y="-114239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원호 59">
                <a:extLst>
                  <a:ext uri="{FF2B5EF4-FFF2-40B4-BE49-F238E27FC236}">
                    <a16:creationId xmlns:a16="http://schemas.microsoft.com/office/drawing/2014/main" id="{3C8076F7-B90A-6968-2960-B82D6C2A4807}"/>
                  </a:ext>
                </a:extLst>
              </p:cNvPr>
              <p:cNvSpPr/>
              <p:nvPr/>
            </p:nvSpPr>
            <p:spPr>
              <a:xfrm rot="10800000">
                <a:off x="2229499" y="-98031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4BF7CE7-F9A3-A1D1-B44F-A0267F63DA25}"/>
              </a:ext>
            </a:extLst>
          </p:cNvPr>
          <p:cNvGrpSpPr/>
          <p:nvPr/>
        </p:nvGrpSpPr>
        <p:grpSpPr>
          <a:xfrm>
            <a:off x="851386" y="1751682"/>
            <a:ext cx="7440020" cy="4654860"/>
            <a:chOff x="851386" y="2553581"/>
            <a:chExt cx="7440020" cy="423169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3AD8D472-FBF3-2D4C-0789-87A373D05C59}"/>
                </a:ext>
              </a:extLst>
            </p:cNvPr>
            <p:cNvGrpSpPr/>
            <p:nvPr/>
          </p:nvGrpSpPr>
          <p:grpSpPr>
            <a:xfrm>
              <a:off x="851386" y="2553581"/>
              <a:ext cx="5919430" cy="4231691"/>
              <a:chOff x="851386" y="2553581"/>
              <a:chExt cx="5919430" cy="4231691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72C8BB2-5588-4A90-829E-936700A94249}"/>
                  </a:ext>
                </a:extLst>
              </p:cNvPr>
              <p:cNvSpPr/>
              <p:nvPr/>
            </p:nvSpPr>
            <p:spPr>
              <a:xfrm>
                <a:off x="3861021" y="4705302"/>
                <a:ext cx="2909795" cy="20773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D92C052E-7620-45DA-8774-ED9EC9E2E72A}"/>
                  </a:ext>
                </a:extLst>
              </p:cNvPr>
              <p:cNvSpPr/>
              <p:nvPr/>
            </p:nvSpPr>
            <p:spPr>
              <a:xfrm>
                <a:off x="4056879" y="5771877"/>
                <a:ext cx="91069" cy="1053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97BEBDC-3999-4720-A08D-A83B990275E1}"/>
                  </a:ext>
                </a:extLst>
              </p:cNvPr>
              <p:cNvSpPr/>
              <p:nvPr/>
            </p:nvSpPr>
            <p:spPr>
              <a:xfrm>
                <a:off x="4569799" y="6015799"/>
                <a:ext cx="91069" cy="1053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54469160-10B6-4A2D-BC5D-6833EA9280DE}"/>
                  </a:ext>
                </a:extLst>
              </p:cNvPr>
              <p:cNvSpPr/>
              <p:nvPr/>
            </p:nvSpPr>
            <p:spPr>
              <a:xfrm>
                <a:off x="5021177" y="6078862"/>
                <a:ext cx="91069" cy="1053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F89254B-1A29-4AB8-A6B7-0C1FB2173DF2}"/>
                  </a:ext>
                </a:extLst>
              </p:cNvPr>
              <p:cNvSpPr/>
              <p:nvPr/>
            </p:nvSpPr>
            <p:spPr>
              <a:xfrm>
                <a:off x="5341535" y="6038493"/>
                <a:ext cx="91069" cy="1053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3320215A-C29D-40F0-AA1F-A0AF1F468E3E}"/>
                  </a:ext>
                </a:extLst>
              </p:cNvPr>
              <p:cNvSpPr/>
              <p:nvPr/>
            </p:nvSpPr>
            <p:spPr>
              <a:xfrm>
                <a:off x="5623963" y="6010431"/>
                <a:ext cx="91069" cy="1053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57912D16-DDB9-F920-F99C-FC2053127798}"/>
                  </a:ext>
                </a:extLst>
              </p:cNvPr>
              <p:cNvGrpSpPr/>
              <p:nvPr/>
            </p:nvGrpSpPr>
            <p:grpSpPr>
              <a:xfrm>
                <a:off x="851386" y="2553581"/>
                <a:ext cx="4442190" cy="4231691"/>
                <a:chOff x="810859" y="2534727"/>
                <a:chExt cx="4442190" cy="423169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9047DDB-31BA-1093-66E0-A6850A6DFC98}"/>
                    </a:ext>
                  </a:extLst>
                </p:cNvPr>
                <p:cNvSpPr/>
                <p:nvPr/>
              </p:nvSpPr>
              <p:spPr>
                <a:xfrm>
                  <a:off x="810859" y="4689085"/>
                  <a:ext cx="2909795" cy="207733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" name="원호 15">
                  <a:extLst>
                    <a:ext uri="{FF2B5EF4-FFF2-40B4-BE49-F238E27FC236}">
                      <a16:creationId xmlns:a16="http://schemas.microsoft.com/office/drawing/2014/main" id="{6448F10A-5115-256B-837D-AD11B51C0870}"/>
                    </a:ext>
                  </a:extLst>
                </p:cNvPr>
                <p:cNvSpPr/>
                <p:nvPr/>
              </p:nvSpPr>
              <p:spPr>
                <a:xfrm rot="10800000">
                  <a:off x="838220" y="2582683"/>
                  <a:ext cx="3023550" cy="4181169"/>
                </a:xfrm>
                <a:prstGeom prst="arc">
                  <a:avLst>
                    <a:gd name="adj1" fmla="val 16200000"/>
                    <a:gd name="adj2" fmla="val 21485450"/>
                  </a:avLst>
                </a:prstGeom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" name="원호 21">
                  <a:extLst>
                    <a:ext uri="{FF2B5EF4-FFF2-40B4-BE49-F238E27FC236}">
                      <a16:creationId xmlns:a16="http://schemas.microsoft.com/office/drawing/2014/main" id="{AD4ADA59-E11C-3AFE-8FB8-D36434A19792}"/>
                    </a:ext>
                  </a:extLst>
                </p:cNvPr>
                <p:cNvSpPr/>
                <p:nvPr/>
              </p:nvSpPr>
              <p:spPr>
                <a:xfrm rot="10800000">
                  <a:off x="1619897" y="2544461"/>
                  <a:ext cx="3023550" cy="4181169"/>
                </a:xfrm>
                <a:prstGeom prst="arc">
                  <a:avLst>
                    <a:gd name="adj1" fmla="val 16200000"/>
                    <a:gd name="adj2" fmla="val 21485450"/>
                  </a:avLst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원호 22">
                  <a:extLst>
                    <a:ext uri="{FF2B5EF4-FFF2-40B4-BE49-F238E27FC236}">
                      <a16:creationId xmlns:a16="http://schemas.microsoft.com/office/drawing/2014/main" id="{8ADF7C77-3E1F-EF51-CDAE-01C89E80BB0E}"/>
                    </a:ext>
                  </a:extLst>
                </p:cNvPr>
                <p:cNvSpPr/>
                <p:nvPr/>
              </p:nvSpPr>
              <p:spPr>
                <a:xfrm rot="10800000">
                  <a:off x="1185391" y="2557425"/>
                  <a:ext cx="3023550" cy="4181169"/>
                </a:xfrm>
                <a:prstGeom prst="arc">
                  <a:avLst>
                    <a:gd name="adj1" fmla="val 16200000"/>
                    <a:gd name="adj2" fmla="val 21485450"/>
                  </a:avLst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" name="원호 23">
                  <a:extLst>
                    <a:ext uri="{FF2B5EF4-FFF2-40B4-BE49-F238E27FC236}">
                      <a16:creationId xmlns:a16="http://schemas.microsoft.com/office/drawing/2014/main" id="{C8B2A337-3876-9841-88DD-6BAF1A1E6B78}"/>
                    </a:ext>
                  </a:extLst>
                </p:cNvPr>
                <p:cNvSpPr/>
                <p:nvPr/>
              </p:nvSpPr>
              <p:spPr>
                <a:xfrm rot="10800000">
                  <a:off x="1931181" y="2534727"/>
                  <a:ext cx="3023550" cy="4181169"/>
                </a:xfrm>
                <a:prstGeom prst="arc">
                  <a:avLst>
                    <a:gd name="adj1" fmla="val 16200000"/>
                    <a:gd name="adj2" fmla="val 21485450"/>
                  </a:avLst>
                </a:prstGeom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" name="원호 24">
                  <a:extLst>
                    <a:ext uri="{FF2B5EF4-FFF2-40B4-BE49-F238E27FC236}">
                      <a16:creationId xmlns:a16="http://schemas.microsoft.com/office/drawing/2014/main" id="{A4E624C5-04CC-891B-4B15-E15F1605E34C}"/>
                    </a:ext>
                  </a:extLst>
                </p:cNvPr>
                <p:cNvSpPr/>
                <p:nvPr/>
              </p:nvSpPr>
              <p:spPr>
                <a:xfrm rot="10800000">
                  <a:off x="2229499" y="2550935"/>
                  <a:ext cx="3023550" cy="4181169"/>
                </a:xfrm>
                <a:prstGeom prst="arc">
                  <a:avLst>
                    <a:gd name="adj1" fmla="val 16200000"/>
                    <a:gd name="adj2" fmla="val 21485450"/>
                  </a:avLst>
                </a:prstGeom>
                <a:ln w="1905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CB10DB6F-5AE8-FC3C-9231-834143874222}"/>
                    </a:ext>
                  </a:extLst>
                </p:cNvPr>
                <p:cNvSpPr/>
                <p:nvPr/>
              </p:nvSpPr>
              <p:spPr>
                <a:xfrm>
                  <a:off x="844032" y="5752741"/>
                  <a:ext cx="2422059" cy="311286"/>
                </a:xfrm>
                <a:custGeom>
                  <a:avLst/>
                  <a:gdLst>
                    <a:gd name="connsiteX0" fmla="*/ 0 w 2869660"/>
                    <a:gd name="connsiteY0" fmla="*/ 0 h 311286"/>
                    <a:gd name="connsiteX1" fmla="*/ 48639 w 2869660"/>
                    <a:gd name="connsiteY1" fmla="*/ 19456 h 311286"/>
                    <a:gd name="connsiteX2" fmla="*/ 77822 w 2869660"/>
                    <a:gd name="connsiteY2" fmla="*/ 38911 h 311286"/>
                    <a:gd name="connsiteX3" fmla="*/ 116732 w 2869660"/>
                    <a:gd name="connsiteY3" fmla="*/ 58366 h 311286"/>
                    <a:gd name="connsiteX4" fmla="*/ 175098 w 2869660"/>
                    <a:gd name="connsiteY4" fmla="*/ 87549 h 311286"/>
                    <a:gd name="connsiteX5" fmla="*/ 223737 w 2869660"/>
                    <a:gd name="connsiteY5" fmla="*/ 116732 h 311286"/>
                    <a:gd name="connsiteX6" fmla="*/ 252920 w 2869660"/>
                    <a:gd name="connsiteY6" fmla="*/ 136188 h 311286"/>
                    <a:gd name="connsiteX7" fmla="*/ 369651 w 2869660"/>
                    <a:gd name="connsiteY7" fmla="*/ 165371 h 311286"/>
                    <a:gd name="connsiteX8" fmla="*/ 398834 w 2869660"/>
                    <a:gd name="connsiteY8" fmla="*/ 175098 h 311286"/>
                    <a:gd name="connsiteX9" fmla="*/ 564205 w 2869660"/>
                    <a:gd name="connsiteY9" fmla="*/ 194554 h 311286"/>
                    <a:gd name="connsiteX10" fmla="*/ 593388 w 2869660"/>
                    <a:gd name="connsiteY10" fmla="*/ 204281 h 311286"/>
                    <a:gd name="connsiteX11" fmla="*/ 680937 w 2869660"/>
                    <a:gd name="connsiteY11" fmla="*/ 223737 h 311286"/>
                    <a:gd name="connsiteX12" fmla="*/ 768485 w 2869660"/>
                    <a:gd name="connsiteY12" fmla="*/ 243192 h 311286"/>
                    <a:gd name="connsiteX13" fmla="*/ 817124 w 2869660"/>
                    <a:gd name="connsiteY13" fmla="*/ 252920 h 311286"/>
                    <a:gd name="connsiteX14" fmla="*/ 953311 w 2869660"/>
                    <a:gd name="connsiteY14" fmla="*/ 262647 h 311286"/>
                    <a:gd name="connsiteX15" fmla="*/ 1040860 w 2869660"/>
                    <a:gd name="connsiteY15" fmla="*/ 282103 h 311286"/>
                    <a:gd name="connsiteX16" fmla="*/ 1352145 w 2869660"/>
                    <a:gd name="connsiteY16" fmla="*/ 301558 h 311286"/>
                    <a:gd name="connsiteX17" fmla="*/ 1527243 w 2869660"/>
                    <a:gd name="connsiteY17" fmla="*/ 291830 h 311286"/>
                    <a:gd name="connsiteX18" fmla="*/ 2042809 w 2869660"/>
                    <a:gd name="connsiteY18" fmla="*/ 311286 h 311286"/>
                    <a:gd name="connsiteX19" fmla="*/ 2490281 w 2869660"/>
                    <a:gd name="connsiteY19" fmla="*/ 301558 h 311286"/>
                    <a:gd name="connsiteX20" fmla="*/ 2529192 w 2869660"/>
                    <a:gd name="connsiteY20" fmla="*/ 291830 h 311286"/>
                    <a:gd name="connsiteX21" fmla="*/ 2587558 w 2869660"/>
                    <a:gd name="connsiteY21" fmla="*/ 272375 h 311286"/>
                    <a:gd name="connsiteX22" fmla="*/ 2626468 w 2869660"/>
                    <a:gd name="connsiteY22" fmla="*/ 262647 h 311286"/>
                    <a:gd name="connsiteX23" fmla="*/ 2684834 w 2869660"/>
                    <a:gd name="connsiteY23" fmla="*/ 243192 h 311286"/>
                    <a:gd name="connsiteX24" fmla="*/ 2704290 w 2869660"/>
                    <a:gd name="connsiteY24" fmla="*/ 223737 h 311286"/>
                    <a:gd name="connsiteX25" fmla="*/ 2733473 w 2869660"/>
                    <a:gd name="connsiteY25" fmla="*/ 214009 h 311286"/>
                    <a:gd name="connsiteX26" fmla="*/ 2772383 w 2869660"/>
                    <a:gd name="connsiteY26" fmla="*/ 155643 h 311286"/>
                    <a:gd name="connsiteX27" fmla="*/ 2791839 w 2869660"/>
                    <a:gd name="connsiteY27" fmla="*/ 126460 h 311286"/>
                    <a:gd name="connsiteX28" fmla="*/ 2811294 w 2869660"/>
                    <a:gd name="connsiteY28" fmla="*/ 97277 h 311286"/>
                    <a:gd name="connsiteX29" fmla="*/ 2840477 w 2869660"/>
                    <a:gd name="connsiteY29" fmla="*/ 77822 h 311286"/>
                    <a:gd name="connsiteX30" fmla="*/ 2859932 w 2869660"/>
                    <a:gd name="connsiteY30" fmla="*/ 58366 h 311286"/>
                    <a:gd name="connsiteX31" fmla="*/ 2869660 w 2869660"/>
                    <a:gd name="connsiteY31" fmla="*/ 48639 h 311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69660" h="311286">
                      <a:moveTo>
                        <a:pt x="0" y="0"/>
                      </a:moveTo>
                      <a:cubicBezTo>
                        <a:pt x="16213" y="6485"/>
                        <a:pt x="33021" y="11647"/>
                        <a:pt x="48639" y="19456"/>
                      </a:cubicBezTo>
                      <a:cubicBezTo>
                        <a:pt x="59096" y="24684"/>
                        <a:pt x="67671" y="33111"/>
                        <a:pt x="77822" y="38911"/>
                      </a:cubicBezTo>
                      <a:cubicBezTo>
                        <a:pt x="90412" y="46105"/>
                        <a:pt x="104142" y="51171"/>
                        <a:pt x="116732" y="58366"/>
                      </a:cubicBezTo>
                      <a:cubicBezTo>
                        <a:pt x="169532" y="88538"/>
                        <a:pt x="121593" y="69715"/>
                        <a:pt x="175098" y="87549"/>
                      </a:cubicBezTo>
                      <a:cubicBezTo>
                        <a:pt x="213101" y="125552"/>
                        <a:pt x="173223" y="91475"/>
                        <a:pt x="223737" y="116732"/>
                      </a:cubicBezTo>
                      <a:cubicBezTo>
                        <a:pt x="234194" y="121961"/>
                        <a:pt x="242236" y="131440"/>
                        <a:pt x="252920" y="136188"/>
                      </a:cubicBezTo>
                      <a:cubicBezTo>
                        <a:pt x="311882" y="162394"/>
                        <a:pt x="308479" y="151777"/>
                        <a:pt x="369651" y="165371"/>
                      </a:cubicBezTo>
                      <a:cubicBezTo>
                        <a:pt x="379661" y="167595"/>
                        <a:pt x="388779" y="173087"/>
                        <a:pt x="398834" y="175098"/>
                      </a:cubicBezTo>
                      <a:cubicBezTo>
                        <a:pt x="441847" y="183700"/>
                        <a:pt x="525610" y="190694"/>
                        <a:pt x="564205" y="194554"/>
                      </a:cubicBezTo>
                      <a:cubicBezTo>
                        <a:pt x="573933" y="197796"/>
                        <a:pt x="583440" y="201794"/>
                        <a:pt x="593388" y="204281"/>
                      </a:cubicBezTo>
                      <a:cubicBezTo>
                        <a:pt x="673632" y="224342"/>
                        <a:pt x="611029" y="203764"/>
                        <a:pt x="680937" y="223737"/>
                      </a:cubicBezTo>
                      <a:cubicBezTo>
                        <a:pt x="755970" y="245175"/>
                        <a:pt x="647804" y="221249"/>
                        <a:pt x="768485" y="243192"/>
                      </a:cubicBezTo>
                      <a:cubicBezTo>
                        <a:pt x="784752" y="246150"/>
                        <a:pt x="800681" y="251189"/>
                        <a:pt x="817124" y="252920"/>
                      </a:cubicBezTo>
                      <a:cubicBezTo>
                        <a:pt x="862385" y="257684"/>
                        <a:pt x="907915" y="259405"/>
                        <a:pt x="953311" y="262647"/>
                      </a:cubicBezTo>
                      <a:cubicBezTo>
                        <a:pt x="976305" y="268396"/>
                        <a:pt x="1018633" y="279633"/>
                        <a:pt x="1040860" y="282103"/>
                      </a:cubicBezTo>
                      <a:cubicBezTo>
                        <a:pt x="1118922" y="290776"/>
                        <a:pt x="1285486" y="298049"/>
                        <a:pt x="1352145" y="301558"/>
                      </a:cubicBezTo>
                      <a:cubicBezTo>
                        <a:pt x="1410511" y="298315"/>
                        <a:pt x="1468787" y="291830"/>
                        <a:pt x="1527243" y="291830"/>
                      </a:cubicBezTo>
                      <a:cubicBezTo>
                        <a:pt x="1799599" y="291830"/>
                        <a:pt x="1835314" y="296464"/>
                        <a:pt x="2042809" y="311286"/>
                      </a:cubicBezTo>
                      <a:lnTo>
                        <a:pt x="2490281" y="301558"/>
                      </a:lnTo>
                      <a:cubicBezTo>
                        <a:pt x="2503640" y="301024"/>
                        <a:pt x="2516386" y="295672"/>
                        <a:pt x="2529192" y="291830"/>
                      </a:cubicBezTo>
                      <a:cubicBezTo>
                        <a:pt x="2548835" y="285937"/>
                        <a:pt x="2567663" y="277349"/>
                        <a:pt x="2587558" y="272375"/>
                      </a:cubicBezTo>
                      <a:cubicBezTo>
                        <a:pt x="2600528" y="269132"/>
                        <a:pt x="2613663" y="266489"/>
                        <a:pt x="2626468" y="262647"/>
                      </a:cubicBezTo>
                      <a:cubicBezTo>
                        <a:pt x="2646111" y="256754"/>
                        <a:pt x="2684834" y="243192"/>
                        <a:pt x="2684834" y="243192"/>
                      </a:cubicBezTo>
                      <a:cubicBezTo>
                        <a:pt x="2691319" y="236707"/>
                        <a:pt x="2696426" y="228456"/>
                        <a:pt x="2704290" y="223737"/>
                      </a:cubicBezTo>
                      <a:cubicBezTo>
                        <a:pt x="2713083" y="218461"/>
                        <a:pt x="2726222" y="221260"/>
                        <a:pt x="2733473" y="214009"/>
                      </a:cubicBezTo>
                      <a:cubicBezTo>
                        <a:pt x="2750007" y="197475"/>
                        <a:pt x="2759413" y="175098"/>
                        <a:pt x="2772383" y="155643"/>
                      </a:cubicBezTo>
                      <a:lnTo>
                        <a:pt x="2791839" y="126460"/>
                      </a:lnTo>
                      <a:cubicBezTo>
                        <a:pt x="2798324" y="116732"/>
                        <a:pt x="2801566" y="103762"/>
                        <a:pt x="2811294" y="97277"/>
                      </a:cubicBezTo>
                      <a:cubicBezTo>
                        <a:pt x="2821022" y="90792"/>
                        <a:pt x="2831348" y="85125"/>
                        <a:pt x="2840477" y="77822"/>
                      </a:cubicBezTo>
                      <a:cubicBezTo>
                        <a:pt x="2847639" y="72093"/>
                        <a:pt x="2853447" y="64851"/>
                        <a:pt x="2859932" y="58366"/>
                      </a:cubicBezTo>
                      <a:lnTo>
                        <a:pt x="2869660" y="48639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871C594-0B6B-D03F-F7C8-C54CB84651A5}"/>
                    </a:ext>
                  </a:extLst>
                </p:cNvPr>
                <p:cNvSpPr/>
                <p:nvPr/>
              </p:nvSpPr>
              <p:spPr>
                <a:xfrm>
                  <a:off x="1117221" y="5946044"/>
                  <a:ext cx="91069" cy="10535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485CFAB-92AE-B8E1-F990-BF55E6011A9D}"/>
                    </a:ext>
                  </a:extLst>
                </p:cNvPr>
                <p:cNvSpPr/>
                <p:nvPr/>
              </p:nvSpPr>
              <p:spPr>
                <a:xfrm>
                  <a:off x="1415539" y="5826066"/>
                  <a:ext cx="91069" cy="10535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7B32F29-E201-AF79-1713-FF60DA93BD0A}"/>
                    </a:ext>
                  </a:extLst>
                </p:cNvPr>
                <p:cNvSpPr/>
                <p:nvPr/>
              </p:nvSpPr>
              <p:spPr>
                <a:xfrm>
                  <a:off x="2034870" y="6075745"/>
                  <a:ext cx="91069" cy="10535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7E312B2-89FD-8B24-5EA0-0554DC682F84}"/>
                    </a:ext>
                  </a:extLst>
                </p:cNvPr>
                <p:cNvSpPr/>
                <p:nvPr/>
              </p:nvSpPr>
              <p:spPr>
                <a:xfrm>
                  <a:off x="2187273" y="5848762"/>
                  <a:ext cx="91069" cy="10535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13678D5-8C3F-EFB6-645F-C60DB9021ED5}"/>
                    </a:ext>
                  </a:extLst>
                </p:cNvPr>
                <p:cNvSpPr/>
                <p:nvPr/>
              </p:nvSpPr>
              <p:spPr>
                <a:xfrm>
                  <a:off x="2553680" y="5923338"/>
                  <a:ext cx="91069" cy="10535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7BE828BF-C6E7-0D6C-5AFB-CCED02E052E6}"/>
                  </a:ext>
                </a:extLst>
              </p:cNvPr>
              <p:cNvSpPr/>
              <p:nvPr/>
            </p:nvSpPr>
            <p:spPr>
              <a:xfrm>
                <a:off x="3983865" y="5779885"/>
                <a:ext cx="2422059" cy="311286"/>
              </a:xfrm>
              <a:custGeom>
                <a:avLst/>
                <a:gdLst>
                  <a:gd name="connsiteX0" fmla="*/ 0 w 2869660"/>
                  <a:gd name="connsiteY0" fmla="*/ 0 h 311286"/>
                  <a:gd name="connsiteX1" fmla="*/ 48639 w 2869660"/>
                  <a:gd name="connsiteY1" fmla="*/ 19456 h 311286"/>
                  <a:gd name="connsiteX2" fmla="*/ 77822 w 2869660"/>
                  <a:gd name="connsiteY2" fmla="*/ 38911 h 311286"/>
                  <a:gd name="connsiteX3" fmla="*/ 116732 w 2869660"/>
                  <a:gd name="connsiteY3" fmla="*/ 58366 h 311286"/>
                  <a:gd name="connsiteX4" fmla="*/ 175098 w 2869660"/>
                  <a:gd name="connsiteY4" fmla="*/ 87549 h 311286"/>
                  <a:gd name="connsiteX5" fmla="*/ 223737 w 2869660"/>
                  <a:gd name="connsiteY5" fmla="*/ 116732 h 311286"/>
                  <a:gd name="connsiteX6" fmla="*/ 252920 w 2869660"/>
                  <a:gd name="connsiteY6" fmla="*/ 136188 h 311286"/>
                  <a:gd name="connsiteX7" fmla="*/ 369651 w 2869660"/>
                  <a:gd name="connsiteY7" fmla="*/ 165371 h 311286"/>
                  <a:gd name="connsiteX8" fmla="*/ 398834 w 2869660"/>
                  <a:gd name="connsiteY8" fmla="*/ 175098 h 311286"/>
                  <a:gd name="connsiteX9" fmla="*/ 564205 w 2869660"/>
                  <a:gd name="connsiteY9" fmla="*/ 194554 h 311286"/>
                  <a:gd name="connsiteX10" fmla="*/ 593388 w 2869660"/>
                  <a:gd name="connsiteY10" fmla="*/ 204281 h 311286"/>
                  <a:gd name="connsiteX11" fmla="*/ 680937 w 2869660"/>
                  <a:gd name="connsiteY11" fmla="*/ 223737 h 311286"/>
                  <a:gd name="connsiteX12" fmla="*/ 768485 w 2869660"/>
                  <a:gd name="connsiteY12" fmla="*/ 243192 h 311286"/>
                  <a:gd name="connsiteX13" fmla="*/ 817124 w 2869660"/>
                  <a:gd name="connsiteY13" fmla="*/ 252920 h 311286"/>
                  <a:gd name="connsiteX14" fmla="*/ 953311 w 2869660"/>
                  <a:gd name="connsiteY14" fmla="*/ 262647 h 311286"/>
                  <a:gd name="connsiteX15" fmla="*/ 1040860 w 2869660"/>
                  <a:gd name="connsiteY15" fmla="*/ 282103 h 311286"/>
                  <a:gd name="connsiteX16" fmla="*/ 1352145 w 2869660"/>
                  <a:gd name="connsiteY16" fmla="*/ 301558 h 311286"/>
                  <a:gd name="connsiteX17" fmla="*/ 1527243 w 2869660"/>
                  <a:gd name="connsiteY17" fmla="*/ 291830 h 311286"/>
                  <a:gd name="connsiteX18" fmla="*/ 2042809 w 2869660"/>
                  <a:gd name="connsiteY18" fmla="*/ 311286 h 311286"/>
                  <a:gd name="connsiteX19" fmla="*/ 2490281 w 2869660"/>
                  <a:gd name="connsiteY19" fmla="*/ 301558 h 311286"/>
                  <a:gd name="connsiteX20" fmla="*/ 2529192 w 2869660"/>
                  <a:gd name="connsiteY20" fmla="*/ 291830 h 311286"/>
                  <a:gd name="connsiteX21" fmla="*/ 2587558 w 2869660"/>
                  <a:gd name="connsiteY21" fmla="*/ 272375 h 311286"/>
                  <a:gd name="connsiteX22" fmla="*/ 2626468 w 2869660"/>
                  <a:gd name="connsiteY22" fmla="*/ 262647 h 311286"/>
                  <a:gd name="connsiteX23" fmla="*/ 2684834 w 2869660"/>
                  <a:gd name="connsiteY23" fmla="*/ 243192 h 311286"/>
                  <a:gd name="connsiteX24" fmla="*/ 2704290 w 2869660"/>
                  <a:gd name="connsiteY24" fmla="*/ 223737 h 311286"/>
                  <a:gd name="connsiteX25" fmla="*/ 2733473 w 2869660"/>
                  <a:gd name="connsiteY25" fmla="*/ 214009 h 311286"/>
                  <a:gd name="connsiteX26" fmla="*/ 2772383 w 2869660"/>
                  <a:gd name="connsiteY26" fmla="*/ 155643 h 311286"/>
                  <a:gd name="connsiteX27" fmla="*/ 2791839 w 2869660"/>
                  <a:gd name="connsiteY27" fmla="*/ 126460 h 311286"/>
                  <a:gd name="connsiteX28" fmla="*/ 2811294 w 2869660"/>
                  <a:gd name="connsiteY28" fmla="*/ 97277 h 311286"/>
                  <a:gd name="connsiteX29" fmla="*/ 2840477 w 2869660"/>
                  <a:gd name="connsiteY29" fmla="*/ 77822 h 311286"/>
                  <a:gd name="connsiteX30" fmla="*/ 2859932 w 2869660"/>
                  <a:gd name="connsiteY30" fmla="*/ 58366 h 311286"/>
                  <a:gd name="connsiteX31" fmla="*/ 2869660 w 2869660"/>
                  <a:gd name="connsiteY31" fmla="*/ 48639 h 31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869660" h="311286">
                    <a:moveTo>
                      <a:pt x="0" y="0"/>
                    </a:moveTo>
                    <a:cubicBezTo>
                      <a:pt x="16213" y="6485"/>
                      <a:pt x="33021" y="11647"/>
                      <a:pt x="48639" y="19456"/>
                    </a:cubicBezTo>
                    <a:cubicBezTo>
                      <a:pt x="59096" y="24684"/>
                      <a:pt x="67671" y="33111"/>
                      <a:pt x="77822" y="38911"/>
                    </a:cubicBezTo>
                    <a:cubicBezTo>
                      <a:pt x="90412" y="46105"/>
                      <a:pt x="104142" y="51171"/>
                      <a:pt x="116732" y="58366"/>
                    </a:cubicBezTo>
                    <a:cubicBezTo>
                      <a:pt x="169532" y="88538"/>
                      <a:pt x="121593" y="69715"/>
                      <a:pt x="175098" y="87549"/>
                    </a:cubicBezTo>
                    <a:cubicBezTo>
                      <a:pt x="213101" y="125552"/>
                      <a:pt x="173223" y="91475"/>
                      <a:pt x="223737" y="116732"/>
                    </a:cubicBezTo>
                    <a:cubicBezTo>
                      <a:pt x="234194" y="121961"/>
                      <a:pt x="242236" y="131440"/>
                      <a:pt x="252920" y="136188"/>
                    </a:cubicBezTo>
                    <a:cubicBezTo>
                      <a:pt x="311882" y="162394"/>
                      <a:pt x="308479" y="151777"/>
                      <a:pt x="369651" y="165371"/>
                    </a:cubicBezTo>
                    <a:cubicBezTo>
                      <a:pt x="379661" y="167595"/>
                      <a:pt x="388779" y="173087"/>
                      <a:pt x="398834" y="175098"/>
                    </a:cubicBezTo>
                    <a:cubicBezTo>
                      <a:pt x="441847" y="183700"/>
                      <a:pt x="525610" y="190694"/>
                      <a:pt x="564205" y="194554"/>
                    </a:cubicBezTo>
                    <a:cubicBezTo>
                      <a:pt x="573933" y="197796"/>
                      <a:pt x="583440" y="201794"/>
                      <a:pt x="593388" y="204281"/>
                    </a:cubicBezTo>
                    <a:cubicBezTo>
                      <a:pt x="673632" y="224342"/>
                      <a:pt x="611029" y="203764"/>
                      <a:pt x="680937" y="223737"/>
                    </a:cubicBezTo>
                    <a:cubicBezTo>
                      <a:pt x="755970" y="245175"/>
                      <a:pt x="647804" y="221249"/>
                      <a:pt x="768485" y="243192"/>
                    </a:cubicBezTo>
                    <a:cubicBezTo>
                      <a:pt x="784752" y="246150"/>
                      <a:pt x="800681" y="251189"/>
                      <a:pt x="817124" y="252920"/>
                    </a:cubicBezTo>
                    <a:cubicBezTo>
                      <a:pt x="862385" y="257684"/>
                      <a:pt x="907915" y="259405"/>
                      <a:pt x="953311" y="262647"/>
                    </a:cubicBezTo>
                    <a:cubicBezTo>
                      <a:pt x="976305" y="268396"/>
                      <a:pt x="1018633" y="279633"/>
                      <a:pt x="1040860" y="282103"/>
                    </a:cubicBezTo>
                    <a:cubicBezTo>
                      <a:pt x="1118922" y="290776"/>
                      <a:pt x="1285486" y="298049"/>
                      <a:pt x="1352145" y="301558"/>
                    </a:cubicBezTo>
                    <a:cubicBezTo>
                      <a:pt x="1410511" y="298315"/>
                      <a:pt x="1468787" y="291830"/>
                      <a:pt x="1527243" y="291830"/>
                    </a:cubicBezTo>
                    <a:cubicBezTo>
                      <a:pt x="1799599" y="291830"/>
                      <a:pt x="1835314" y="296464"/>
                      <a:pt x="2042809" y="311286"/>
                    </a:cubicBezTo>
                    <a:lnTo>
                      <a:pt x="2490281" y="301558"/>
                    </a:lnTo>
                    <a:cubicBezTo>
                      <a:pt x="2503640" y="301024"/>
                      <a:pt x="2516386" y="295672"/>
                      <a:pt x="2529192" y="291830"/>
                    </a:cubicBezTo>
                    <a:cubicBezTo>
                      <a:pt x="2548835" y="285937"/>
                      <a:pt x="2567663" y="277349"/>
                      <a:pt x="2587558" y="272375"/>
                    </a:cubicBezTo>
                    <a:cubicBezTo>
                      <a:pt x="2600528" y="269132"/>
                      <a:pt x="2613663" y="266489"/>
                      <a:pt x="2626468" y="262647"/>
                    </a:cubicBezTo>
                    <a:cubicBezTo>
                      <a:pt x="2646111" y="256754"/>
                      <a:pt x="2684834" y="243192"/>
                      <a:pt x="2684834" y="243192"/>
                    </a:cubicBezTo>
                    <a:cubicBezTo>
                      <a:pt x="2691319" y="236707"/>
                      <a:pt x="2696426" y="228456"/>
                      <a:pt x="2704290" y="223737"/>
                    </a:cubicBezTo>
                    <a:cubicBezTo>
                      <a:pt x="2713083" y="218461"/>
                      <a:pt x="2726222" y="221260"/>
                      <a:pt x="2733473" y="214009"/>
                    </a:cubicBezTo>
                    <a:cubicBezTo>
                      <a:pt x="2750007" y="197475"/>
                      <a:pt x="2759413" y="175098"/>
                      <a:pt x="2772383" y="155643"/>
                    </a:cubicBezTo>
                    <a:lnTo>
                      <a:pt x="2791839" y="126460"/>
                    </a:lnTo>
                    <a:cubicBezTo>
                      <a:pt x="2798324" y="116732"/>
                      <a:pt x="2801566" y="103762"/>
                      <a:pt x="2811294" y="97277"/>
                    </a:cubicBezTo>
                    <a:cubicBezTo>
                      <a:pt x="2821022" y="90792"/>
                      <a:pt x="2831348" y="85125"/>
                      <a:pt x="2840477" y="77822"/>
                    </a:cubicBezTo>
                    <a:cubicBezTo>
                      <a:pt x="2847639" y="72093"/>
                      <a:pt x="2853447" y="64851"/>
                      <a:pt x="2859932" y="58366"/>
                    </a:cubicBezTo>
                    <a:lnTo>
                      <a:pt x="2869660" y="48639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3277274-FCC5-F683-D22D-7205B014280D}"/>
                </a:ext>
              </a:extLst>
            </p:cNvPr>
            <p:cNvGrpSpPr/>
            <p:nvPr/>
          </p:nvGrpSpPr>
          <p:grpSpPr>
            <a:xfrm>
              <a:off x="3876577" y="2553581"/>
              <a:ext cx="4414829" cy="4229125"/>
              <a:chOff x="838220" y="-114239"/>
              <a:chExt cx="4414829" cy="4229125"/>
            </a:xfrm>
          </p:grpSpPr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52E27307-CBC9-0EB1-E32A-AE550314315E}"/>
                  </a:ext>
                </a:extLst>
              </p:cNvPr>
              <p:cNvSpPr/>
              <p:nvPr/>
            </p:nvSpPr>
            <p:spPr>
              <a:xfrm rot="10800000">
                <a:off x="838220" y="-66283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원호 63">
                <a:extLst>
                  <a:ext uri="{FF2B5EF4-FFF2-40B4-BE49-F238E27FC236}">
                    <a16:creationId xmlns:a16="http://schemas.microsoft.com/office/drawing/2014/main" id="{F1939093-3B2C-FE61-6008-1ABCE1A78346}"/>
                  </a:ext>
                </a:extLst>
              </p:cNvPr>
              <p:cNvSpPr/>
              <p:nvPr/>
            </p:nvSpPr>
            <p:spPr>
              <a:xfrm rot="10800000">
                <a:off x="1619897" y="-104505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10E05AF7-0BE9-9AD9-5071-F44A06B08231}"/>
                  </a:ext>
                </a:extLst>
              </p:cNvPr>
              <p:cNvSpPr/>
              <p:nvPr/>
            </p:nvSpPr>
            <p:spPr>
              <a:xfrm rot="10800000">
                <a:off x="1185391" y="-91541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원호 89">
                <a:extLst>
                  <a:ext uri="{FF2B5EF4-FFF2-40B4-BE49-F238E27FC236}">
                    <a16:creationId xmlns:a16="http://schemas.microsoft.com/office/drawing/2014/main" id="{0BDFC8E9-1B70-4E6D-606C-0088E97F1BD9}"/>
                  </a:ext>
                </a:extLst>
              </p:cNvPr>
              <p:cNvSpPr/>
              <p:nvPr/>
            </p:nvSpPr>
            <p:spPr>
              <a:xfrm rot="10800000">
                <a:off x="1931181" y="-114239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4E3D2615-A0D5-5A45-9A8F-554C5D507763}"/>
                  </a:ext>
                </a:extLst>
              </p:cNvPr>
              <p:cNvSpPr/>
              <p:nvPr/>
            </p:nvSpPr>
            <p:spPr>
              <a:xfrm rot="10800000">
                <a:off x="2229499" y="-98031"/>
                <a:ext cx="3023550" cy="4181169"/>
              </a:xfrm>
              <a:prstGeom prst="arc">
                <a:avLst>
                  <a:gd name="adj1" fmla="val 16200000"/>
                  <a:gd name="adj2" fmla="val 21485450"/>
                </a:avLst>
              </a:prstGeom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040F671-B901-9353-5D3B-2BA82A2E0299}"/>
              </a:ext>
            </a:extLst>
          </p:cNvPr>
          <p:cNvSpPr/>
          <p:nvPr/>
        </p:nvSpPr>
        <p:spPr>
          <a:xfrm>
            <a:off x="7058911" y="4252830"/>
            <a:ext cx="4444251" cy="20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불안정한 모델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편차가 상대적으로 큼</a:t>
            </a:r>
          </a:p>
        </p:txBody>
      </p:sp>
    </p:spTree>
    <p:extLst>
      <p:ext uri="{BB962C8B-B14F-4D97-AF65-F5344CB8AC3E}">
        <p14:creationId xmlns:p14="http://schemas.microsoft.com/office/powerpoint/2010/main" val="158380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안정적인 모델을 만들 아이디어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742F27-A29A-466B-9520-963D0A504F58}"/>
              </a:ext>
            </a:extLst>
          </p:cNvPr>
          <p:cNvSpPr/>
          <p:nvPr/>
        </p:nvSpPr>
        <p:spPr>
          <a:xfrm>
            <a:off x="763519" y="1868815"/>
            <a:ext cx="10664962" cy="3928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점들이 튀는 프레임을 찾아서</a:t>
            </a:r>
            <a:r>
              <a:rPr lang="en-US" altLang="ko-KR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수정하자</a:t>
            </a:r>
            <a:r>
              <a:rPr lang="en-US" altLang="ko-KR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ctr"/>
            <a:endParaRPr lang="ko-KR" altLang="en-US" sz="3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 </a:t>
            </a:r>
            <a:r>
              <a:rPr lang="ko-KR" altLang="en-US" sz="3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프레임들과의</a:t>
            </a:r>
            <a:r>
              <a:rPr lang="ko-KR" altLang="en-US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관계를 이용해 안정성을 높이자</a:t>
            </a:r>
            <a:r>
              <a:rPr lang="en-US" altLang="ko-KR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3940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AE5CC3-4212-42A5-8769-C909E0AD5295}"/>
              </a:ext>
            </a:extLst>
          </p:cNvPr>
          <p:cNvSpPr/>
          <p:nvPr/>
        </p:nvSpPr>
        <p:spPr>
          <a:xfrm>
            <a:off x="1332319" y="1629124"/>
            <a:ext cx="9272838" cy="21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 내부에 있는 점들은 잘 튀지 않음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그러나 턱은 얼굴 경계의 점이라 잘 튐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62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E057D-6CA0-4EE9-8202-9515A99105A8}"/>
              </a:ext>
            </a:extLst>
          </p:cNvPr>
          <p:cNvSpPr/>
          <p:nvPr/>
        </p:nvSpPr>
        <p:spPr>
          <a:xfrm>
            <a:off x="1989054" y="5005586"/>
            <a:ext cx="8213890" cy="1216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턱에 해당하는 </a:t>
            </a:r>
            <a:r>
              <a:rPr lang="en-US" altLang="ko-KR" sz="2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Keypoint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(1~17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들을 분석하자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46E92E3-FDAE-407D-84A4-7CCA1B1D0E29}"/>
              </a:ext>
            </a:extLst>
          </p:cNvPr>
          <p:cNvSpPr/>
          <p:nvPr/>
        </p:nvSpPr>
        <p:spPr>
          <a:xfrm>
            <a:off x="5715777" y="4081804"/>
            <a:ext cx="760445" cy="63394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825A3E-6C05-19C6-90E2-2DEA1293D491}"/>
              </a:ext>
            </a:extLst>
          </p:cNvPr>
          <p:cNvSpPr/>
          <p:nvPr/>
        </p:nvSpPr>
        <p:spPr>
          <a:xfrm>
            <a:off x="1332319" y="1629124"/>
            <a:ext cx="9272838" cy="21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 내부에 있는 점들은 잘 튀지 않음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그러나 턱은 얼굴 경계의 점이라 잘 튐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83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AE5CC3-4212-42A5-8769-C909E0AD5295}"/>
              </a:ext>
            </a:extLst>
          </p:cNvPr>
          <p:cNvSpPr/>
          <p:nvPr/>
        </p:nvSpPr>
        <p:spPr>
          <a:xfrm>
            <a:off x="275550" y="1768682"/>
            <a:ext cx="11640900" cy="187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상태에서는 얼굴이 정면이 아니라 통일된 기준을 세우기 어려움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얼굴을 </a:t>
            </a:r>
            <a:r>
              <a:rPr lang="en-US" altLang="ko-KR" sz="2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frontalize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뒤에 비교하자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00930B-74B6-278C-F8E8-57CB0846C47F}"/>
              </a:ext>
            </a:extLst>
          </p:cNvPr>
          <p:cNvGrpSpPr/>
          <p:nvPr/>
        </p:nvGrpSpPr>
        <p:grpSpPr>
          <a:xfrm>
            <a:off x="649664" y="3981004"/>
            <a:ext cx="4275935" cy="2144918"/>
            <a:chOff x="1547074" y="4384720"/>
            <a:chExt cx="4275935" cy="2144918"/>
          </a:xfrm>
          <a:solidFill>
            <a:schemeClr val="tx1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FCB78D-C678-E71B-CC2E-F451EEEA9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229" b="51714"/>
            <a:stretch/>
          </p:blipFill>
          <p:spPr>
            <a:xfrm>
              <a:off x="1547074" y="4421483"/>
              <a:ext cx="2129528" cy="2071392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9FC1EC-83FD-46D6-21CB-AE9765CA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52229"/>
            <a:stretch/>
          </p:blipFill>
          <p:spPr>
            <a:xfrm>
              <a:off x="3693481" y="4384720"/>
              <a:ext cx="2129528" cy="2144918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42CB3E-B04A-2200-128E-E1BD6AAB7EB5}"/>
              </a:ext>
            </a:extLst>
          </p:cNvPr>
          <p:cNvGrpSpPr/>
          <p:nvPr/>
        </p:nvGrpSpPr>
        <p:grpSpPr>
          <a:xfrm>
            <a:off x="6984450" y="3865841"/>
            <a:ext cx="4483592" cy="2144919"/>
            <a:chOff x="5992081" y="3205831"/>
            <a:chExt cx="4483592" cy="21449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7A0204-1FD7-4B61-BB5D-BA960FC85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10" t="52481"/>
            <a:stretch/>
          </p:blipFill>
          <p:spPr>
            <a:xfrm>
              <a:off x="8233877" y="3312261"/>
              <a:ext cx="2241796" cy="20384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F17E13-B963-704F-21F1-6A8F4D110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10" b="50000"/>
            <a:stretch/>
          </p:blipFill>
          <p:spPr>
            <a:xfrm>
              <a:off x="5992081" y="3205831"/>
              <a:ext cx="2241796" cy="21449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4535A71-EA50-1F4C-C2C1-D655C298BDDB}"/>
              </a:ext>
            </a:extLst>
          </p:cNvPr>
          <p:cNvSpPr/>
          <p:nvPr/>
        </p:nvSpPr>
        <p:spPr>
          <a:xfrm>
            <a:off x="5493111" y="4524866"/>
            <a:ext cx="923827" cy="8578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455F20A-BEA4-AF44-3253-6529CEE7F8B4}"/>
              </a:ext>
            </a:extLst>
          </p:cNvPr>
          <p:cNvSpPr txBox="1">
            <a:spLocks/>
          </p:cNvSpPr>
          <p:nvPr/>
        </p:nvSpPr>
        <p:spPr>
          <a:xfrm>
            <a:off x="312262" y="234494"/>
            <a:ext cx="11567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en-US" altLang="ko-KR"/>
              <a:t>3-1. </a:t>
            </a:r>
            <a:r>
              <a:rPr lang="ko-KR" altLang="en-US"/>
              <a:t>점들이 튀는 프레임을 찾아서</a:t>
            </a:r>
            <a:r>
              <a:rPr lang="en-US" altLang="ko-KR"/>
              <a:t> </a:t>
            </a:r>
            <a:r>
              <a:rPr lang="ko-KR" altLang="en-US"/>
              <a:t>수정하자</a:t>
            </a:r>
            <a:r>
              <a:rPr lang="en-US" altLang="ko-KR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14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078080-9900-97FF-93EF-80D50445934C}"/>
              </a:ext>
            </a:extLst>
          </p:cNvPr>
          <p:cNvSpPr txBox="1"/>
          <p:nvPr/>
        </p:nvSpPr>
        <p:spPr>
          <a:xfrm>
            <a:off x="1137006" y="2210185"/>
            <a:ext cx="9917987" cy="324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Frontalize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과정은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정규화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보정 행렬 곱하기로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행렬의 곱셈으로 표현할 수 있음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Frontalize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상태에서 얼굴을 보정한 뒤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역행렬을 곱하면 보정이 되지 않을까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83BA785-2C35-0E3F-CD7F-955CA008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B585-DC50-41B9-ADE1-152807C4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Facial Landmark Detection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84FA7-B200-4C9A-8CBA-CE1BF51D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67" y="1690688"/>
            <a:ext cx="8096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66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그림 150">
            <a:extLst>
              <a:ext uri="{FF2B5EF4-FFF2-40B4-BE49-F238E27FC236}">
                <a16:creationId xmlns:a16="http://schemas.microsoft.com/office/drawing/2014/main" id="{BBD422B2-A50B-7D5A-6DEB-FE71652CF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8" b="52409"/>
          <a:stretch/>
        </p:blipFill>
        <p:spPr>
          <a:xfrm>
            <a:off x="9706463" y="1384822"/>
            <a:ext cx="2009348" cy="20559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56FF54-583D-4CF9-A1A6-D52A900C3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41" r="2078"/>
          <a:stretch/>
        </p:blipFill>
        <p:spPr>
          <a:xfrm>
            <a:off x="9657760" y="4483378"/>
            <a:ext cx="2009348" cy="1955169"/>
          </a:xfrm>
          <a:prstGeom prst="rect">
            <a:avLst/>
          </a:pr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06C5D9E-F0AF-CB36-665B-EB69F9F0109F}"/>
              </a:ext>
            </a:extLst>
          </p:cNvPr>
          <p:cNvGrpSpPr/>
          <p:nvPr/>
        </p:nvGrpSpPr>
        <p:grpSpPr>
          <a:xfrm>
            <a:off x="2347477" y="1724943"/>
            <a:ext cx="7663321" cy="1149303"/>
            <a:chOff x="1883802" y="1620000"/>
            <a:chExt cx="7663321" cy="1149303"/>
          </a:xfrm>
        </p:grpSpPr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DB0A0D02-5A9F-CBCB-F59D-A3AE80DA648C}"/>
                </a:ext>
              </a:extLst>
            </p:cNvPr>
            <p:cNvSpPr/>
            <p:nvPr/>
          </p:nvSpPr>
          <p:spPr>
            <a:xfrm>
              <a:off x="1883802" y="1953552"/>
              <a:ext cx="7663321" cy="81575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67D6F57-9348-1D8D-C84D-1A526B00510F}"/>
                </a:ext>
              </a:extLst>
            </p:cNvPr>
            <p:cNvGrpSpPr/>
            <p:nvPr/>
          </p:nvGrpSpPr>
          <p:grpSpPr>
            <a:xfrm>
              <a:off x="1972572" y="1620000"/>
              <a:ext cx="2612268" cy="711710"/>
              <a:chOff x="739257" y="272667"/>
              <a:chExt cx="2612268" cy="1095628"/>
            </a:xfrm>
            <a:noFill/>
          </p:grpSpPr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4EB55453-78D7-3714-AC76-11EAA0D0094C}"/>
                  </a:ext>
                </a:extLst>
              </p:cNvPr>
              <p:cNvSpPr/>
              <p:nvPr/>
            </p:nvSpPr>
            <p:spPr>
              <a:xfrm>
                <a:off x="739257" y="272667"/>
                <a:ext cx="1942801" cy="1095628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5" name="사각형: 둥근 모서리 4">
                <a:extLst>
                  <a:ext uri="{FF2B5EF4-FFF2-40B4-BE49-F238E27FC236}">
                    <a16:creationId xmlns:a16="http://schemas.microsoft.com/office/drawing/2014/main" id="{2DEC6F60-9522-0E63-85DA-28A92F2239A3}"/>
                  </a:ext>
                </a:extLst>
              </p:cNvPr>
              <p:cNvSpPr txBox="1"/>
              <p:nvPr/>
            </p:nvSpPr>
            <p:spPr>
              <a:xfrm>
                <a:off x="1472904" y="327739"/>
                <a:ext cx="1878621" cy="103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정규화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4FB92E0-1AB0-895B-551F-A069C9F97D6F}"/>
                </a:ext>
              </a:extLst>
            </p:cNvPr>
            <p:cNvGrpSpPr/>
            <p:nvPr/>
          </p:nvGrpSpPr>
          <p:grpSpPr>
            <a:xfrm>
              <a:off x="4296071" y="1620000"/>
              <a:ext cx="2318841" cy="711710"/>
              <a:chOff x="3198676" y="278036"/>
              <a:chExt cx="2318841" cy="1095628"/>
            </a:xfrm>
            <a:noFill/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699D5F34-CD59-03BD-2D66-2432DE848EE5}"/>
                  </a:ext>
                </a:extLst>
              </p:cNvPr>
              <p:cNvSpPr/>
              <p:nvPr/>
            </p:nvSpPr>
            <p:spPr>
              <a:xfrm>
                <a:off x="3198676" y="278036"/>
                <a:ext cx="1853058" cy="1095628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3" name="사각형: 둥근 모서리 6">
                <a:extLst>
                  <a:ext uri="{FF2B5EF4-FFF2-40B4-BE49-F238E27FC236}">
                    <a16:creationId xmlns:a16="http://schemas.microsoft.com/office/drawing/2014/main" id="{A9D8805D-AA26-8C94-02A7-B2F907466170}"/>
                  </a:ext>
                </a:extLst>
              </p:cNvPr>
              <p:cNvSpPr txBox="1"/>
              <p:nvPr/>
            </p:nvSpPr>
            <p:spPr>
              <a:xfrm>
                <a:off x="3728639" y="310125"/>
                <a:ext cx="1788878" cy="103144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회전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88EC182-D95C-F5A1-C204-1FE838041838}"/>
                </a:ext>
              </a:extLst>
            </p:cNvPr>
            <p:cNvGrpSpPr/>
            <p:nvPr/>
          </p:nvGrpSpPr>
          <p:grpSpPr>
            <a:xfrm>
              <a:off x="6303933" y="1620000"/>
              <a:ext cx="2948866" cy="711710"/>
              <a:chOff x="6416043" y="247426"/>
              <a:chExt cx="2948866" cy="1095628"/>
            </a:xfrm>
            <a:noFill/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930CEBEB-59E6-F45A-CBA6-70E35273AC32}"/>
                  </a:ext>
                </a:extLst>
              </p:cNvPr>
              <p:cNvSpPr/>
              <p:nvPr/>
            </p:nvSpPr>
            <p:spPr>
              <a:xfrm>
                <a:off x="6416043" y="247426"/>
                <a:ext cx="2702067" cy="1095628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1" name="사각형: 둥근 모서리 8">
                <a:extLst>
                  <a:ext uri="{FF2B5EF4-FFF2-40B4-BE49-F238E27FC236}">
                    <a16:creationId xmlns:a16="http://schemas.microsoft.com/office/drawing/2014/main" id="{1716F6D9-76E9-E46F-C11E-3DBF1DA18279}"/>
                  </a:ext>
                </a:extLst>
              </p:cNvPr>
              <p:cNvSpPr txBox="1"/>
              <p:nvPr/>
            </p:nvSpPr>
            <p:spPr>
              <a:xfrm>
                <a:off x="6727022" y="279515"/>
                <a:ext cx="2637887" cy="103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보정 행렬 곱하기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0CF5FB1-90DE-9065-EE60-2B4F22F679A4}"/>
              </a:ext>
            </a:extLst>
          </p:cNvPr>
          <p:cNvGrpSpPr/>
          <p:nvPr/>
        </p:nvGrpSpPr>
        <p:grpSpPr>
          <a:xfrm>
            <a:off x="8152325" y="3340402"/>
            <a:ext cx="2422150" cy="767291"/>
            <a:chOff x="7986394" y="1679417"/>
            <a:chExt cx="3494602" cy="1181191"/>
          </a:xfrm>
          <a:noFill/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CFE98A74-7145-60DE-888E-31733441C464}"/>
                </a:ext>
              </a:extLst>
            </p:cNvPr>
            <p:cNvSpPr/>
            <p:nvPr/>
          </p:nvSpPr>
          <p:spPr>
            <a:xfrm>
              <a:off x="7986394" y="1679417"/>
              <a:ext cx="2380473" cy="109562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9" name="사각형: 둥근 모서리 10">
              <a:extLst>
                <a:ext uri="{FF2B5EF4-FFF2-40B4-BE49-F238E27FC236}">
                  <a16:creationId xmlns:a16="http://schemas.microsoft.com/office/drawing/2014/main" id="{ABD0CE92-B925-594B-4FDD-636BDA47B121}"/>
                </a:ext>
              </a:extLst>
            </p:cNvPr>
            <p:cNvSpPr txBox="1"/>
            <p:nvPr/>
          </p:nvSpPr>
          <p:spPr>
            <a:xfrm>
              <a:off x="9164703" y="1829160"/>
              <a:ext cx="2316293" cy="103144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프레임 보정</a:t>
              </a:r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65C8622D-CB73-A613-3C73-2715AD6D4EF8}"/>
              </a:ext>
            </a:extLst>
          </p:cNvPr>
          <p:cNvSpPr/>
          <p:nvPr/>
        </p:nvSpPr>
        <p:spPr>
          <a:xfrm>
            <a:off x="4676608" y="2706766"/>
            <a:ext cx="1853058" cy="71171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FCBAB63-086F-631E-B3BD-AFBC9D289E1B}"/>
              </a:ext>
            </a:extLst>
          </p:cNvPr>
          <p:cNvSpPr/>
          <p:nvPr/>
        </p:nvSpPr>
        <p:spPr>
          <a:xfrm>
            <a:off x="6684470" y="2706766"/>
            <a:ext cx="2702067" cy="71171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8A537-4117-45EF-ACD3-96BE243B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1" y="1690688"/>
            <a:ext cx="2160000" cy="4359999"/>
          </a:xfrm>
          <a:prstGeom prst="rect">
            <a:avLst/>
          </a:prstGeom>
        </p:spPr>
      </p:pic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7F01A108-CC30-FB8C-967A-317D131A9756}"/>
              </a:ext>
            </a:extLst>
          </p:cNvPr>
          <p:cNvGrpSpPr/>
          <p:nvPr/>
        </p:nvGrpSpPr>
        <p:grpSpPr>
          <a:xfrm>
            <a:off x="2135820" y="4672816"/>
            <a:ext cx="7920358" cy="1150349"/>
            <a:chOff x="2151866" y="4680000"/>
            <a:chExt cx="7920358" cy="115034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AA3B427-2891-B524-3EBE-0935F741BE7B}"/>
                </a:ext>
              </a:extLst>
            </p:cNvPr>
            <p:cNvGrpSpPr/>
            <p:nvPr/>
          </p:nvGrpSpPr>
          <p:grpSpPr>
            <a:xfrm>
              <a:off x="7080093" y="4680000"/>
              <a:ext cx="2992131" cy="711710"/>
              <a:chOff x="6209341" y="3261638"/>
              <a:chExt cx="2992131" cy="1095628"/>
            </a:xfrm>
            <a:noFill/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60C900C-197C-4E81-1688-7C80B63FD526}"/>
                  </a:ext>
                </a:extLst>
              </p:cNvPr>
              <p:cNvSpPr/>
              <p:nvPr/>
            </p:nvSpPr>
            <p:spPr>
              <a:xfrm>
                <a:off x="6584049" y="3261638"/>
                <a:ext cx="2617423" cy="1095628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사각형: 둥근 모서리 12">
                <a:extLst>
                  <a:ext uri="{FF2B5EF4-FFF2-40B4-BE49-F238E27FC236}">
                    <a16:creationId xmlns:a16="http://schemas.microsoft.com/office/drawing/2014/main" id="{B62A5C3F-0A97-72AF-44AC-2E142CA68842}"/>
                  </a:ext>
                </a:extLst>
              </p:cNvPr>
              <p:cNvSpPr txBox="1"/>
              <p:nvPr/>
            </p:nvSpPr>
            <p:spPr>
              <a:xfrm>
                <a:off x="6209341" y="3293727"/>
                <a:ext cx="2553243" cy="103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역행렬</a:t>
                </a:r>
                <a:r>
                  <a:rPr lang="ko-KR" altLang="en-US" sz="2000" kern="12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곱하기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C69D38E-0532-5132-DF57-7B21F3F572E4}"/>
                </a:ext>
              </a:extLst>
            </p:cNvPr>
            <p:cNvGrpSpPr/>
            <p:nvPr/>
          </p:nvGrpSpPr>
          <p:grpSpPr>
            <a:xfrm>
              <a:off x="5180324" y="4680000"/>
              <a:ext cx="2019534" cy="711710"/>
              <a:chOff x="3393998" y="3261638"/>
              <a:chExt cx="2019534" cy="1095628"/>
            </a:xfrm>
            <a:noFill/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A15760B-F314-E791-A83C-F49A6442222F}"/>
                  </a:ext>
                </a:extLst>
              </p:cNvPr>
              <p:cNvSpPr/>
              <p:nvPr/>
            </p:nvSpPr>
            <p:spPr>
              <a:xfrm>
                <a:off x="3404184" y="3261638"/>
                <a:ext cx="2009348" cy="1095628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사각형: 둥근 모서리 14">
                <a:extLst>
                  <a:ext uri="{FF2B5EF4-FFF2-40B4-BE49-F238E27FC236}">
                    <a16:creationId xmlns:a16="http://schemas.microsoft.com/office/drawing/2014/main" id="{9B53FD85-B398-E769-06A5-690AF3689855}"/>
                  </a:ext>
                </a:extLst>
              </p:cNvPr>
              <p:cNvSpPr txBox="1"/>
              <p:nvPr/>
            </p:nvSpPr>
            <p:spPr>
              <a:xfrm>
                <a:off x="3393998" y="3293727"/>
                <a:ext cx="1945168" cy="103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역회전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DE388F0-5F99-5E95-D775-3AF484E2E116}"/>
                </a:ext>
              </a:extLst>
            </p:cNvPr>
            <p:cNvGrpSpPr/>
            <p:nvPr/>
          </p:nvGrpSpPr>
          <p:grpSpPr>
            <a:xfrm>
              <a:off x="2151866" y="4680000"/>
              <a:ext cx="3277099" cy="711710"/>
              <a:chOff x="0" y="3261638"/>
              <a:chExt cx="3277099" cy="1095628"/>
            </a:xfrm>
            <a:noFill/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256A1C04-B667-0544-6158-FC9DBBBD460E}"/>
                  </a:ext>
                </a:extLst>
              </p:cNvPr>
              <p:cNvSpPr/>
              <p:nvPr/>
            </p:nvSpPr>
            <p:spPr>
              <a:xfrm>
                <a:off x="0" y="3261638"/>
                <a:ext cx="2807746" cy="1095628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사각형: 둥근 모서리 16">
                <a:extLst>
                  <a:ext uri="{FF2B5EF4-FFF2-40B4-BE49-F238E27FC236}">
                    <a16:creationId xmlns:a16="http://schemas.microsoft.com/office/drawing/2014/main" id="{9AD731E1-A5CE-3F9B-4A5A-CBD282CC821F}"/>
                  </a:ext>
                </a:extLst>
              </p:cNvPr>
              <p:cNvSpPr txBox="1"/>
              <p:nvPr/>
            </p:nvSpPr>
            <p:spPr>
              <a:xfrm>
                <a:off x="533533" y="3293727"/>
                <a:ext cx="2743566" cy="103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정규화의 </a:t>
                </a:r>
                <a:r>
                  <a:rPr lang="ko-KR" altLang="en-US" sz="2000" kern="1200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역변환</a:t>
                </a:r>
                <a:endParaRPr lang="ko-KR" altLang="en-US" sz="20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40" name="화살표: 오른쪽 139">
              <a:extLst>
                <a:ext uri="{FF2B5EF4-FFF2-40B4-BE49-F238E27FC236}">
                  <a16:creationId xmlns:a16="http://schemas.microsoft.com/office/drawing/2014/main" id="{0FEC2332-3F5E-C91E-B82B-3A99CCC724B4}"/>
                </a:ext>
              </a:extLst>
            </p:cNvPr>
            <p:cNvSpPr/>
            <p:nvPr/>
          </p:nvSpPr>
          <p:spPr>
            <a:xfrm flipH="1">
              <a:off x="2281578" y="5014598"/>
              <a:ext cx="7663321" cy="81575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3" name="화살표: 오른쪽 152">
            <a:extLst>
              <a:ext uri="{FF2B5EF4-FFF2-40B4-BE49-F238E27FC236}">
                <a16:creationId xmlns:a16="http://schemas.microsoft.com/office/drawing/2014/main" id="{46F9D7B9-6189-01FC-B1DA-C0C3A0FCF157}"/>
              </a:ext>
            </a:extLst>
          </p:cNvPr>
          <p:cNvSpPr/>
          <p:nvPr/>
        </p:nvSpPr>
        <p:spPr>
          <a:xfrm rot="5400000">
            <a:off x="10412716" y="3572758"/>
            <a:ext cx="815751" cy="81575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말풍선: 모서리가 둥근 사각형 153">
            <a:extLst>
              <a:ext uri="{FF2B5EF4-FFF2-40B4-BE49-F238E27FC236}">
                <a16:creationId xmlns:a16="http://schemas.microsoft.com/office/drawing/2014/main" id="{0C2AFA55-13ED-1A18-01ED-47D51268DADB}"/>
              </a:ext>
            </a:extLst>
          </p:cNvPr>
          <p:cNvSpPr/>
          <p:nvPr/>
        </p:nvSpPr>
        <p:spPr>
          <a:xfrm>
            <a:off x="5686275" y="3482018"/>
            <a:ext cx="3084773" cy="1047663"/>
          </a:xfrm>
          <a:prstGeom prst="wedgeRoundRectCallout">
            <a:avLst>
              <a:gd name="adj1" fmla="val 21361"/>
              <a:gd name="adj2" fmla="val 71497"/>
              <a:gd name="adj3" fmla="val 16667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역행렬이 존재하지 않음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BD99000-8800-B063-ADEF-92A310C2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8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웃는 얼굴 2">
            <a:extLst>
              <a:ext uri="{FF2B5EF4-FFF2-40B4-BE49-F238E27FC236}">
                <a16:creationId xmlns:a16="http://schemas.microsoft.com/office/drawing/2014/main" id="{16404571-0BD8-4B44-8312-3B27EA53BE83}"/>
              </a:ext>
            </a:extLst>
          </p:cNvPr>
          <p:cNvSpPr/>
          <p:nvPr/>
        </p:nvSpPr>
        <p:spPr>
          <a:xfrm>
            <a:off x="3446099" y="3921818"/>
            <a:ext cx="2394408" cy="2309567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1CA20149-D700-4338-8033-33B5115264DA}"/>
              </a:ext>
            </a:extLst>
          </p:cNvPr>
          <p:cNvSpPr/>
          <p:nvPr/>
        </p:nvSpPr>
        <p:spPr>
          <a:xfrm>
            <a:off x="6526439" y="3717952"/>
            <a:ext cx="2089977" cy="2651850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E10EC09-2B41-48BA-9C7D-45B0C43513A7}"/>
              </a:ext>
            </a:extLst>
          </p:cNvPr>
          <p:cNvSpPr/>
          <p:nvPr/>
        </p:nvSpPr>
        <p:spPr>
          <a:xfrm>
            <a:off x="6985397" y="5579409"/>
            <a:ext cx="1121790" cy="47134"/>
          </a:xfrm>
          <a:custGeom>
            <a:avLst/>
            <a:gdLst>
              <a:gd name="connsiteX0" fmla="*/ 0 w 1121790"/>
              <a:gd name="connsiteY0" fmla="*/ 47134 h 47134"/>
              <a:gd name="connsiteX1" fmla="*/ 56561 w 1121790"/>
              <a:gd name="connsiteY1" fmla="*/ 37707 h 47134"/>
              <a:gd name="connsiteX2" fmla="*/ 150829 w 1121790"/>
              <a:gd name="connsiteY2" fmla="*/ 28280 h 47134"/>
              <a:gd name="connsiteX3" fmla="*/ 216816 w 1121790"/>
              <a:gd name="connsiteY3" fmla="*/ 9426 h 47134"/>
              <a:gd name="connsiteX4" fmla="*/ 452487 w 1121790"/>
              <a:gd name="connsiteY4" fmla="*/ 0 h 47134"/>
              <a:gd name="connsiteX5" fmla="*/ 631596 w 1121790"/>
              <a:gd name="connsiteY5" fmla="*/ 9426 h 47134"/>
              <a:gd name="connsiteX6" fmla="*/ 754144 w 1121790"/>
              <a:gd name="connsiteY6" fmla="*/ 18853 h 47134"/>
              <a:gd name="connsiteX7" fmla="*/ 942680 w 1121790"/>
              <a:gd name="connsiteY7" fmla="*/ 28280 h 47134"/>
              <a:gd name="connsiteX8" fmla="*/ 1121790 w 1121790"/>
              <a:gd name="connsiteY8" fmla="*/ 37707 h 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790" h="47134">
                <a:moveTo>
                  <a:pt x="0" y="47134"/>
                </a:moveTo>
                <a:cubicBezTo>
                  <a:pt x="18854" y="43992"/>
                  <a:pt x="37595" y="40078"/>
                  <a:pt x="56561" y="37707"/>
                </a:cubicBezTo>
                <a:cubicBezTo>
                  <a:pt x="87897" y="33790"/>
                  <a:pt x="119617" y="33082"/>
                  <a:pt x="150829" y="28280"/>
                </a:cubicBezTo>
                <a:cubicBezTo>
                  <a:pt x="199741" y="20755"/>
                  <a:pt x="158594" y="13441"/>
                  <a:pt x="216816" y="9426"/>
                </a:cubicBezTo>
                <a:cubicBezTo>
                  <a:pt x="295250" y="4017"/>
                  <a:pt x="373930" y="3142"/>
                  <a:pt x="452487" y="0"/>
                </a:cubicBezTo>
                <a:lnTo>
                  <a:pt x="631596" y="9426"/>
                </a:lnTo>
                <a:cubicBezTo>
                  <a:pt x="672486" y="11982"/>
                  <a:pt x="713249" y="16374"/>
                  <a:pt x="754144" y="18853"/>
                </a:cubicBezTo>
                <a:cubicBezTo>
                  <a:pt x="816953" y="22660"/>
                  <a:pt x="879835" y="25138"/>
                  <a:pt x="942680" y="28280"/>
                </a:cubicBezTo>
                <a:cubicBezTo>
                  <a:pt x="1039535" y="44423"/>
                  <a:pt x="980127" y="37707"/>
                  <a:pt x="1121790" y="377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5C02DDB-F5D8-4E56-83F2-14D07D97B124}"/>
              </a:ext>
            </a:extLst>
          </p:cNvPr>
          <p:cNvSpPr/>
          <p:nvPr/>
        </p:nvSpPr>
        <p:spPr>
          <a:xfrm>
            <a:off x="4001077" y="5574425"/>
            <a:ext cx="1282046" cy="122549"/>
          </a:xfrm>
          <a:custGeom>
            <a:avLst/>
            <a:gdLst>
              <a:gd name="connsiteX0" fmla="*/ 0 w 1282046"/>
              <a:gd name="connsiteY0" fmla="*/ 0 h 122549"/>
              <a:gd name="connsiteX1" fmla="*/ 75415 w 1282046"/>
              <a:gd name="connsiteY1" fmla="*/ 37708 h 122549"/>
              <a:gd name="connsiteX2" fmla="*/ 245097 w 1282046"/>
              <a:gd name="connsiteY2" fmla="*/ 56561 h 122549"/>
              <a:gd name="connsiteX3" fmla="*/ 282805 w 1282046"/>
              <a:gd name="connsiteY3" fmla="*/ 65988 h 122549"/>
              <a:gd name="connsiteX4" fmla="*/ 405353 w 1282046"/>
              <a:gd name="connsiteY4" fmla="*/ 84842 h 122549"/>
              <a:gd name="connsiteX5" fmla="*/ 452487 w 1282046"/>
              <a:gd name="connsiteY5" fmla="*/ 94268 h 122549"/>
              <a:gd name="connsiteX6" fmla="*/ 480767 w 1282046"/>
              <a:gd name="connsiteY6" fmla="*/ 103695 h 122549"/>
              <a:gd name="connsiteX7" fmla="*/ 735291 w 1282046"/>
              <a:gd name="connsiteY7" fmla="*/ 113122 h 122549"/>
              <a:gd name="connsiteX8" fmla="*/ 904974 w 1282046"/>
              <a:gd name="connsiteY8" fmla="*/ 122549 h 122549"/>
              <a:gd name="connsiteX9" fmla="*/ 1046376 w 1282046"/>
              <a:gd name="connsiteY9" fmla="*/ 103695 h 122549"/>
              <a:gd name="connsiteX10" fmla="*/ 1074656 w 1282046"/>
              <a:gd name="connsiteY10" fmla="*/ 94268 h 122549"/>
              <a:gd name="connsiteX11" fmla="*/ 1112363 w 1282046"/>
              <a:gd name="connsiteY11" fmla="*/ 84842 h 122549"/>
              <a:gd name="connsiteX12" fmla="*/ 1168924 w 1282046"/>
              <a:gd name="connsiteY12" fmla="*/ 65988 h 122549"/>
              <a:gd name="connsiteX13" fmla="*/ 1216058 w 1282046"/>
              <a:gd name="connsiteY13" fmla="*/ 56561 h 122549"/>
              <a:gd name="connsiteX14" fmla="*/ 1244339 w 1282046"/>
              <a:gd name="connsiteY14" fmla="*/ 47134 h 122549"/>
              <a:gd name="connsiteX15" fmla="*/ 1282046 w 1282046"/>
              <a:gd name="connsiteY15" fmla="*/ 47134 h 12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2046" h="122549">
                <a:moveTo>
                  <a:pt x="0" y="0"/>
                </a:moveTo>
                <a:cubicBezTo>
                  <a:pt x="20573" y="12344"/>
                  <a:pt x="48778" y="33903"/>
                  <a:pt x="75415" y="37708"/>
                </a:cubicBezTo>
                <a:cubicBezTo>
                  <a:pt x="212264" y="57257"/>
                  <a:pt x="137693" y="37033"/>
                  <a:pt x="245097" y="56561"/>
                </a:cubicBezTo>
                <a:cubicBezTo>
                  <a:pt x="257844" y="58879"/>
                  <a:pt x="270100" y="63447"/>
                  <a:pt x="282805" y="65988"/>
                </a:cubicBezTo>
                <a:cubicBezTo>
                  <a:pt x="334971" y="76421"/>
                  <a:pt x="351030" y="75789"/>
                  <a:pt x="405353" y="84842"/>
                </a:cubicBezTo>
                <a:cubicBezTo>
                  <a:pt x="421157" y="87476"/>
                  <a:pt x="436943" y="90382"/>
                  <a:pt x="452487" y="94268"/>
                </a:cubicBezTo>
                <a:cubicBezTo>
                  <a:pt x="462127" y="96678"/>
                  <a:pt x="470852" y="103034"/>
                  <a:pt x="480767" y="103695"/>
                </a:cubicBezTo>
                <a:cubicBezTo>
                  <a:pt x="565478" y="109343"/>
                  <a:pt x="650475" y="109352"/>
                  <a:pt x="735291" y="113122"/>
                </a:cubicBezTo>
                <a:cubicBezTo>
                  <a:pt x="791883" y="115637"/>
                  <a:pt x="848413" y="119407"/>
                  <a:pt x="904974" y="122549"/>
                </a:cubicBezTo>
                <a:cubicBezTo>
                  <a:pt x="945818" y="118011"/>
                  <a:pt x="1004063" y="113098"/>
                  <a:pt x="1046376" y="103695"/>
                </a:cubicBezTo>
                <a:cubicBezTo>
                  <a:pt x="1056076" y="101539"/>
                  <a:pt x="1065102" y="96998"/>
                  <a:pt x="1074656" y="94268"/>
                </a:cubicBezTo>
                <a:cubicBezTo>
                  <a:pt x="1087113" y="90709"/>
                  <a:pt x="1099954" y="88565"/>
                  <a:pt x="1112363" y="84842"/>
                </a:cubicBezTo>
                <a:cubicBezTo>
                  <a:pt x="1131398" y="79131"/>
                  <a:pt x="1149436" y="69886"/>
                  <a:pt x="1168924" y="65988"/>
                </a:cubicBezTo>
                <a:cubicBezTo>
                  <a:pt x="1184635" y="62846"/>
                  <a:pt x="1200514" y="60447"/>
                  <a:pt x="1216058" y="56561"/>
                </a:cubicBezTo>
                <a:cubicBezTo>
                  <a:pt x="1225698" y="54151"/>
                  <a:pt x="1234502" y="48539"/>
                  <a:pt x="1244339" y="47134"/>
                </a:cubicBezTo>
                <a:cubicBezTo>
                  <a:pt x="1256782" y="45356"/>
                  <a:pt x="1269477" y="47134"/>
                  <a:pt x="1282046" y="471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84E692-2885-40BC-9FB9-D3DDC276CFC7}"/>
              </a:ext>
            </a:extLst>
          </p:cNvPr>
          <p:cNvCxnSpPr>
            <a:cxnSpLocks/>
          </p:cNvCxnSpPr>
          <p:nvPr/>
        </p:nvCxnSpPr>
        <p:spPr>
          <a:xfrm>
            <a:off x="4670379" y="5659267"/>
            <a:ext cx="0" cy="15082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43629A-9F88-4E7B-AA50-D6ED23DBB836}"/>
              </a:ext>
            </a:extLst>
          </p:cNvPr>
          <p:cNvCxnSpPr>
            <a:cxnSpLocks/>
          </p:cNvCxnSpPr>
          <p:nvPr/>
        </p:nvCxnSpPr>
        <p:spPr>
          <a:xfrm>
            <a:off x="7571428" y="5590406"/>
            <a:ext cx="0" cy="3000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AF76CC-6052-47B6-B1C3-8DBE4513CA69}"/>
              </a:ext>
            </a:extLst>
          </p:cNvPr>
          <p:cNvCxnSpPr>
            <a:cxnSpLocks/>
          </p:cNvCxnSpPr>
          <p:nvPr/>
        </p:nvCxnSpPr>
        <p:spPr>
          <a:xfrm flipH="1">
            <a:off x="3514024" y="5368607"/>
            <a:ext cx="232648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22A391-E4C9-4EA7-9072-8C9291F4C1ED}"/>
              </a:ext>
            </a:extLst>
          </p:cNvPr>
          <p:cNvCxnSpPr>
            <a:cxnSpLocks/>
          </p:cNvCxnSpPr>
          <p:nvPr/>
        </p:nvCxnSpPr>
        <p:spPr>
          <a:xfrm flipH="1" flipV="1">
            <a:off x="6507404" y="5320172"/>
            <a:ext cx="2089976" cy="1571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25DC8B-D077-916A-57D6-A592A323824D}"/>
              </a:ext>
            </a:extLst>
          </p:cNvPr>
          <p:cNvSpPr/>
          <p:nvPr/>
        </p:nvSpPr>
        <p:spPr>
          <a:xfrm>
            <a:off x="275550" y="1753374"/>
            <a:ext cx="11640900" cy="187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윗입술과 아랫입술 사이의 거리와 얼굴의 넓이 사이에 관계가 있음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변수 간 회귀분석을 실행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DC309F8-0E03-B62E-654E-35FBF491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94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341929E9-CBBC-4F35-8E7C-F9A65EFD5CEE}"/>
              </a:ext>
            </a:extLst>
          </p:cNvPr>
          <p:cNvGrpSpPr/>
          <p:nvPr/>
        </p:nvGrpSpPr>
        <p:grpSpPr>
          <a:xfrm>
            <a:off x="425502" y="2168168"/>
            <a:ext cx="5489661" cy="3989280"/>
            <a:chOff x="2725642" y="2790337"/>
            <a:chExt cx="5489661" cy="39892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8AE491D-5345-4FF3-9329-456A40E21E0E}"/>
                </a:ext>
              </a:extLst>
            </p:cNvPr>
            <p:cNvCxnSpPr/>
            <p:nvPr/>
          </p:nvCxnSpPr>
          <p:spPr>
            <a:xfrm>
              <a:off x="4289194" y="6238354"/>
              <a:ext cx="3751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3E9B6E4-B2FC-4AEC-B37F-18C19C1F1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765" y="3182499"/>
              <a:ext cx="0" cy="3055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F928418-2720-48B5-9E8F-5EF346CE1668}"/>
                </a:ext>
              </a:extLst>
            </p:cNvPr>
            <p:cNvSpPr/>
            <p:nvPr/>
          </p:nvSpPr>
          <p:spPr>
            <a:xfrm>
              <a:off x="4785995" y="36870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72F021-D31B-46A2-85A6-33658A30C553}"/>
                </a:ext>
              </a:extLst>
            </p:cNvPr>
            <p:cNvSpPr/>
            <p:nvPr/>
          </p:nvSpPr>
          <p:spPr>
            <a:xfrm>
              <a:off x="4963799" y="37309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7407382-D0B2-4E1B-947E-7712D2CE5E98}"/>
                </a:ext>
              </a:extLst>
            </p:cNvPr>
            <p:cNvSpPr/>
            <p:nvPr/>
          </p:nvSpPr>
          <p:spPr>
            <a:xfrm>
              <a:off x="5009333" y="4088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D24E899-8CB2-4C52-AF7F-B0B869612F5D}"/>
                </a:ext>
              </a:extLst>
            </p:cNvPr>
            <p:cNvSpPr/>
            <p:nvPr/>
          </p:nvSpPr>
          <p:spPr>
            <a:xfrm>
              <a:off x="5304526" y="414136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57CC0D-AB1D-4529-A025-7ED3B8F310F7}"/>
                </a:ext>
              </a:extLst>
            </p:cNvPr>
            <p:cNvSpPr/>
            <p:nvPr/>
          </p:nvSpPr>
          <p:spPr>
            <a:xfrm>
              <a:off x="5395595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D8E142-0936-4279-8085-ED71AAA46536}"/>
                </a:ext>
              </a:extLst>
            </p:cNvPr>
            <p:cNvSpPr/>
            <p:nvPr/>
          </p:nvSpPr>
          <p:spPr>
            <a:xfrm>
              <a:off x="5435136" y="456863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79172CB-F241-492F-A353-81EDF80A5A0F}"/>
                </a:ext>
              </a:extLst>
            </p:cNvPr>
            <p:cNvSpPr/>
            <p:nvPr/>
          </p:nvSpPr>
          <p:spPr>
            <a:xfrm>
              <a:off x="5590311" y="42966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91AE8E-A3D9-4578-A0AA-0FA2AD23C465}"/>
                </a:ext>
              </a:extLst>
            </p:cNvPr>
            <p:cNvSpPr/>
            <p:nvPr/>
          </p:nvSpPr>
          <p:spPr>
            <a:xfrm>
              <a:off x="5810723" y="50586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D798BE-2D94-4FB7-ACE8-A8F20733BA5A}"/>
                </a:ext>
              </a:extLst>
            </p:cNvPr>
            <p:cNvSpPr/>
            <p:nvPr/>
          </p:nvSpPr>
          <p:spPr>
            <a:xfrm>
              <a:off x="6154479" y="4907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67617F9-DE55-426E-B5FE-03D564893C4D}"/>
                </a:ext>
              </a:extLst>
            </p:cNvPr>
            <p:cNvSpPr/>
            <p:nvPr/>
          </p:nvSpPr>
          <p:spPr>
            <a:xfrm>
              <a:off x="6157595" y="527548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B95324-6A42-49F6-8B10-EB996845D7B1}"/>
                </a:ext>
              </a:extLst>
            </p:cNvPr>
            <p:cNvSpPr/>
            <p:nvPr/>
          </p:nvSpPr>
          <p:spPr>
            <a:xfrm>
              <a:off x="6555327" y="520113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D86F7A3-49FA-4508-8FDC-6FBAC89971E1}"/>
                </a:ext>
              </a:extLst>
            </p:cNvPr>
            <p:cNvSpPr/>
            <p:nvPr/>
          </p:nvSpPr>
          <p:spPr>
            <a:xfrm>
              <a:off x="6385703" y="5515866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607E557-F004-45FE-928D-136517218654}"/>
                </a:ext>
              </a:extLst>
            </p:cNvPr>
            <p:cNvSpPr/>
            <p:nvPr/>
          </p:nvSpPr>
          <p:spPr>
            <a:xfrm>
              <a:off x="6721660" y="538084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BF58B45-28C1-442D-B67F-CA67E5074993}"/>
                </a:ext>
              </a:extLst>
            </p:cNvPr>
            <p:cNvSpPr/>
            <p:nvPr/>
          </p:nvSpPr>
          <p:spPr>
            <a:xfrm>
              <a:off x="6828526" y="566951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DC56C08-B018-49E6-B7A4-EFFCC4149E47}"/>
                </a:ext>
              </a:extLst>
            </p:cNvPr>
            <p:cNvSpPr/>
            <p:nvPr/>
          </p:nvSpPr>
          <p:spPr>
            <a:xfrm>
              <a:off x="5304526" y="343998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C860BCB-EAE5-4BCC-95CD-C723B3566206}"/>
                </a:ext>
              </a:extLst>
            </p:cNvPr>
            <p:cNvSpPr/>
            <p:nvPr/>
          </p:nvSpPr>
          <p:spPr>
            <a:xfrm>
              <a:off x="5100694" y="31824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0613268-6FBD-4035-8660-0C7E99BCD090}"/>
                </a:ext>
              </a:extLst>
            </p:cNvPr>
            <p:cNvSpPr/>
            <p:nvPr/>
          </p:nvSpPr>
          <p:spPr>
            <a:xfrm>
              <a:off x="5253094" y="33348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8753E65-CEB9-4E12-A9C0-A8831CB607D7}"/>
                </a:ext>
              </a:extLst>
            </p:cNvPr>
            <p:cNvSpPr/>
            <p:nvPr/>
          </p:nvSpPr>
          <p:spPr>
            <a:xfrm>
              <a:off x="5664759" y="347852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DFF8D05-D697-4CE6-8EA0-C5F7409EE621}"/>
                </a:ext>
              </a:extLst>
            </p:cNvPr>
            <p:cNvSpPr/>
            <p:nvPr/>
          </p:nvSpPr>
          <p:spPr>
            <a:xfrm>
              <a:off x="7539927" y="5462682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5948F9-AABE-42B5-AEE8-F298339C4790}"/>
                </a:ext>
              </a:extLst>
            </p:cNvPr>
            <p:cNvSpPr/>
            <p:nvPr/>
          </p:nvSpPr>
          <p:spPr>
            <a:xfrm>
              <a:off x="5710294" y="379209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70EA34A-DD25-4AFC-AD82-35A83FC5E813}"/>
                </a:ext>
              </a:extLst>
            </p:cNvPr>
            <p:cNvSpPr/>
            <p:nvPr/>
          </p:nvSpPr>
          <p:spPr>
            <a:xfrm>
              <a:off x="6062421" y="3880731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DEFD8E-558C-4734-8CB1-CA27E98F43EC}"/>
                </a:ext>
              </a:extLst>
            </p:cNvPr>
            <p:cNvSpPr/>
            <p:nvPr/>
          </p:nvSpPr>
          <p:spPr>
            <a:xfrm>
              <a:off x="6016887" y="42187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C2D218E-CCDE-4C3B-BE59-D4455A9CE00C}"/>
                </a:ext>
              </a:extLst>
            </p:cNvPr>
            <p:cNvSpPr/>
            <p:nvPr/>
          </p:nvSpPr>
          <p:spPr>
            <a:xfrm>
              <a:off x="6385703" y="415535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446187F-A2E4-4028-B745-75F0677C89C8}"/>
                </a:ext>
              </a:extLst>
            </p:cNvPr>
            <p:cNvSpPr/>
            <p:nvPr/>
          </p:nvSpPr>
          <p:spPr>
            <a:xfrm>
              <a:off x="6427187" y="468926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341EEC1-6C6E-4937-9C1F-CFE580E22DD8}"/>
                </a:ext>
              </a:extLst>
            </p:cNvPr>
            <p:cNvSpPr/>
            <p:nvPr/>
          </p:nvSpPr>
          <p:spPr>
            <a:xfrm>
              <a:off x="6983557" y="469934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419E72C-CCEE-4510-963D-88427938C309}"/>
                </a:ext>
              </a:extLst>
            </p:cNvPr>
            <p:cNvSpPr/>
            <p:nvPr/>
          </p:nvSpPr>
          <p:spPr>
            <a:xfrm>
              <a:off x="7017133" y="5087183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D51D199-12A5-44D0-869F-FBF09804F919}"/>
                </a:ext>
              </a:extLst>
            </p:cNvPr>
            <p:cNvSpPr/>
            <p:nvPr/>
          </p:nvSpPr>
          <p:spPr>
            <a:xfrm>
              <a:off x="5363611" y="5559176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2285E1F-3636-4FE2-B5EA-DFC40C90EB97}"/>
                </a:ext>
              </a:extLst>
            </p:cNvPr>
            <p:cNvSpPr/>
            <p:nvPr/>
          </p:nvSpPr>
          <p:spPr>
            <a:xfrm>
              <a:off x="4885877" y="5020050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4E98F11-77DB-47DB-BD7E-E24FAA7642E7}"/>
                </a:ext>
              </a:extLst>
            </p:cNvPr>
            <p:cNvSpPr/>
            <p:nvPr/>
          </p:nvSpPr>
          <p:spPr>
            <a:xfrm>
              <a:off x="5389601" y="4969277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F73559B-1E2D-4EAD-9A5C-0A60356A3144}"/>
                </a:ext>
              </a:extLst>
            </p:cNvPr>
            <p:cNvSpPr/>
            <p:nvPr/>
          </p:nvSpPr>
          <p:spPr>
            <a:xfrm>
              <a:off x="6056751" y="3478016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C3AF9AA-8E3C-408B-9806-13203A8D725C}"/>
                </a:ext>
              </a:extLst>
            </p:cNvPr>
            <p:cNvSpPr/>
            <p:nvPr/>
          </p:nvSpPr>
          <p:spPr>
            <a:xfrm>
              <a:off x="5856257" y="3070766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CA8E550-7326-4053-9140-DB9784EDD0F2}"/>
                </a:ext>
              </a:extLst>
            </p:cNvPr>
            <p:cNvSpPr/>
            <p:nvPr/>
          </p:nvSpPr>
          <p:spPr>
            <a:xfrm>
              <a:off x="6612386" y="3504822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E71EDF9-3894-439A-BD3C-4110C2E1A82D}"/>
                </a:ext>
              </a:extLst>
            </p:cNvPr>
            <p:cNvSpPr/>
            <p:nvPr/>
          </p:nvSpPr>
          <p:spPr>
            <a:xfrm>
              <a:off x="6983557" y="4132184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D4CD0E6-2086-46CB-97AE-C8684B333BFA}"/>
                </a:ext>
              </a:extLst>
            </p:cNvPr>
            <p:cNvSpPr/>
            <p:nvPr/>
          </p:nvSpPr>
          <p:spPr>
            <a:xfrm>
              <a:off x="7380048" y="4252497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2AA634-1762-4F8E-A68E-6D8046D740F0}"/>
                </a:ext>
              </a:extLst>
            </p:cNvPr>
            <p:cNvSpPr/>
            <p:nvPr/>
          </p:nvSpPr>
          <p:spPr>
            <a:xfrm>
              <a:off x="4756066" y="4583814"/>
              <a:ext cx="91069" cy="1053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DF3B053-E6DB-4818-94B5-7831876D7E3F}"/>
                </a:ext>
              </a:extLst>
            </p:cNvPr>
            <p:cNvCxnSpPr/>
            <p:nvPr/>
          </p:nvCxnSpPr>
          <p:spPr>
            <a:xfrm>
              <a:off x="5121117" y="2790337"/>
              <a:ext cx="2891665" cy="2658154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8D0732A-D96F-48F8-AACF-F8E90B908E64}"/>
                </a:ext>
              </a:extLst>
            </p:cNvPr>
            <p:cNvCxnSpPr>
              <a:cxnSpLocks/>
            </p:cNvCxnSpPr>
            <p:nvPr/>
          </p:nvCxnSpPr>
          <p:spPr>
            <a:xfrm>
              <a:off x="4595810" y="4114701"/>
              <a:ext cx="2042230" cy="1872689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E06D137-CDED-4C15-ACE1-B7EA90E818AD}"/>
                </a:ext>
              </a:extLst>
            </p:cNvPr>
            <p:cNvSpPr/>
            <p:nvPr/>
          </p:nvSpPr>
          <p:spPr>
            <a:xfrm>
              <a:off x="6726931" y="6389074"/>
              <a:ext cx="1488372" cy="390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입술 간격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A8E6A48-C529-4D39-9488-3917224EF95B}"/>
                </a:ext>
              </a:extLst>
            </p:cNvPr>
            <p:cNvSpPr/>
            <p:nvPr/>
          </p:nvSpPr>
          <p:spPr>
            <a:xfrm>
              <a:off x="2725642" y="2994935"/>
              <a:ext cx="1488372" cy="390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얼굴 넓이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1B0298C-43EB-DB35-0160-04422993B58B}"/>
                </a:ext>
              </a:extLst>
            </p:cNvPr>
            <p:cNvCxnSpPr/>
            <p:nvPr/>
          </p:nvCxnSpPr>
          <p:spPr>
            <a:xfrm>
              <a:off x="4648262" y="3266917"/>
              <a:ext cx="2891665" cy="265815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92A3ED6-654B-02C1-BF54-0C96C6157A70}"/>
              </a:ext>
            </a:extLst>
          </p:cNvPr>
          <p:cNvSpPr txBox="1"/>
          <p:nvPr/>
        </p:nvSpPr>
        <p:spPr>
          <a:xfrm>
            <a:off x="5963889" y="2528064"/>
            <a:ext cx="5838468" cy="25405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분석을 실행하여 나온 직선을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기준으로 신뢰구간 바깥의 점들을 튀는 점으로 분류 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4F88A606-280D-6E85-C348-41BA9960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36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265518-BAEC-42D7-B2B5-CB123F4C7F4C}"/>
              </a:ext>
            </a:extLst>
          </p:cNvPr>
          <p:cNvSpPr/>
          <p:nvPr/>
        </p:nvSpPr>
        <p:spPr>
          <a:xfrm>
            <a:off x="838200" y="2049430"/>
            <a:ext cx="9042836" cy="3317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튄 프레임의 전후 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프레임들 중 튀지 않은 프레임들을 찾음</a:t>
            </a: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튀지 않은 프레임에서의 점들 위치의 평균을 계산</a:t>
            </a: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튄 점의 위치를 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번에서 구한 평균으로 변경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42A4CD-791C-6DEC-65A0-AA9AD935DD2B}"/>
              </a:ext>
            </a:extLst>
          </p:cNvPr>
          <p:cNvGrpSpPr/>
          <p:nvPr/>
        </p:nvGrpSpPr>
        <p:grpSpPr>
          <a:xfrm>
            <a:off x="8526012" y="1049197"/>
            <a:ext cx="4520683" cy="4759606"/>
            <a:chOff x="994999" y="1711664"/>
            <a:chExt cx="3996456" cy="42076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7E4954-C13A-468A-9CFE-722152A89D7B}"/>
                </a:ext>
              </a:extLst>
            </p:cNvPr>
            <p:cNvSpPr/>
            <p:nvPr/>
          </p:nvSpPr>
          <p:spPr>
            <a:xfrm>
              <a:off x="994999" y="3818293"/>
              <a:ext cx="2687425" cy="2077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C67C7B93-7E43-4385-ACBF-8DF671A3773D}"/>
                </a:ext>
              </a:extLst>
            </p:cNvPr>
            <p:cNvSpPr/>
            <p:nvPr/>
          </p:nvSpPr>
          <p:spPr>
            <a:xfrm rot="10800000">
              <a:off x="1734140" y="1711665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41ABC06-9B7F-4212-BF68-9F73C0EAF708}"/>
                </a:ext>
              </a:extLst>
            </p:cNvPr>
            <p:cNvSpPr/>
            <p:nvPr/>
          </p:nvSpPr>
          <p:spPr>
            <a:xfrm>
              <a:off x="2221881" y="5106224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9CB3D66-8306-40BC-BC51-1D7AF181D130}"/>
                </a:ext>
              </a:extLst>
            </p:cNvPr>
            <p:cNvSpPr/>
            <p:nvPr/>
          </p:nvSpPr>
          <p:spPr>
            <a:xfrm>
              <a:off x="2588232" y="5053545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7399FBC-6653-4682-992A-9A214289EAD5}"/>
                </a:ext>
              </a:extLst>
            </p:cNvPr>
            <p:cNvSpPr/>
            <p:nvPr/>
          </p:nvSpPr>
          <p:spPr>
            <a:xfrm>
              <a:off x="2051614" y="5270267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D246409-D650-494A-BBAB-9990BA2E4169}"/>
                </a:ext>
              </a:extLst>
            </p:cNvPr>
            <p:cNvSpPr/>
            <p:nvPr/>
          </p:nvSpPr>
          <p:spPr>
            <a:xfrm>
              <a:off x="2184561" y="5367479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7DA9D8-DBE1-4C8A-BE78-0D8187620BC8}"/>
                </a:ext>
              </a:extLst>
            </p:cNvPr>
            <p:cNvSpPr/>
            <p:nvPr/>
          </p:nvSpPr>
          <p:spPr>
            <a:xfrm>
              <a:off x="2308965" y="532394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30A0CF5-70F2-44D5-A69E-B5FB5DE490D9}"/>
                </a:ext>
              </a:extLst>
            </p:cNvPr>
            <p:cNvSpPr/>
            <p:nvPr/>
          </p:nvSpPr>
          <p:spPr>
            <a:xfrm>
              <a:off x="2405382" y="5485670"/>
              <a:ext cx="91069" cy="10535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B1C13A0-2386-4F3D-B7AD-F968D65F376D}"/>
                </a:ext>
              </a:extLst>
            </p:cNvPr>
            <p:cNvSpPr/>
            <p:nvPr/>
          </p:nvSpPr>
          <p:spPr>
            <a:xfrm>
              <a:off x="1781015" y="5472836"/>
              <a:ext cx="91069" cy="10535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549C8011-AAFB-4C7D-BDC6-95580DADED38}"/>
                </a:ext>
              </a:extLst>
            </p:cNvPr>
            <p:cNvSpPr/>
            <p:nvPr/>
          </p:nvSpPr>
          <p:spPr>
            <a:xfrm rot="10800000">
              <a:off x="1967905" y="1711664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9C9DE676-631F-43A8-A329-D11BE7FAFEAF}"/>
                </a:ext>
              </a:extLst>
            </p:cNvPr>
            <p:cNvSpPr/>
            <p:nvPr/>
          </p:nvSpPr>
          <p:spPr>
            <a:xfrm rot="10800000">
              <a:off x="1435898" y="1738168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CF50671-FF9E-4706-8BA6-FBB94AEFFCAF}"/>
                </a:ext>
              </a:extLst>
            </p:cNvPr>
            <p:cNvSpPr/>
            <p:nvPr/>
          </p:nvSpPr>
          <p:spPr>
            <a:xfrm>
              <a:off x="2223450" y="5315185"/>
              <a:ext cx="91069" cy="1053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75E34F49-D5A2-4269-E427-37CC8C22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68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6F84EE7-3371-45AC-96AD-B010795D9D7A}"/>
              </a:ext>
            </a:extLst>
          </p:cNvPr>
          <p:cNvGrpSpPr/>
          <p:nvPr/>
        </p:nvGrpSpPr>
        <p:grpSpPr>
          <a:xfrm flipH="1">
            <a:off x="2351714" y="4799804"/>
            <a:ext cx="3459637" cy="1607557"/>
            <a:chOff x="2190990" y="4912927"/>
            <a:chExt cx="3459637" cy="16075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DE025E-9AC6-469C-A305-6D7386F88DDA}"/>
                </a:ext>
              </a:extLst>
            </p:cNvPr>
            <p:cNvSpPr/>
            <p:nvPr/>
          </p:nvSpPr>
          <p:spPr>
            <a:xfrm>
              <a:off x="2190990" y="4912927"/>
              <a:ext cx="3459637" cy="16075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7B1F760-6CEA-4398-8E39-1FCF9E61AC0D}"/>
                </a:ext>
              </a:extLst>
            </p:cNvPr>
            <p:cNvSpPr/>
            <p:nvPr/>
          </p:nvSpPr>
          <p:spPr>
            <a:xfrm>
              <a:off x="2328912" y="5977563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AD94F3A-0B58-4FAE-9051-4DD8DEF5DAE6}"/>
                </a:ext>
              </a:extLst>
            </p:cNvPr>
            <p:cNvSpPr/>
            <p:nvPr/>
          </p:nvSpPr>
          <p:spPr>
            <a:xfrm>
              <a:off x="3010046" y="596752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F494063-D29A-41B2-9384-617E10D7AC2E}"/>
                </a:ext>
              </a:extLst>
            </p:cNvPr>
            <p:cNvSpPr/>
            <p:nvPr/>
          </p:nvSpPr>
          <p:spPr>
            <a:xfrm>
              <a:off x="3540042" y="5965015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7AA66C1-4E62-440D-968F-0A8454E26185}"/>
                </a:ext>
              </a:extLst>
            </p:cNvPr>
            <p:cNvSpPr/>
            <p:nvPr/>
          </p:nvSpPr>
          <p:spPr>
            <a:xfrm>
              <a:off x="4382824" y="596250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0369211-68E6-4DAC-BD00-8B905FDBACF6}"/>
                </a:ext>
              </a:extLst>
            </p:cNvPr>
            <p:cNvSpPr/>
            <p:nvPr/>
          </p:nvSpPr>
          <p:spPr>
            <a:xfrm>
              <a:off x="4703272" y="5959992"/>
              <a:ext cx="75227" cy="815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533BF2B-8C3F-4EA0-BBD3-897C8884EDEF}"/>
                </a:ext>
              </a:extLst>
            </p:cNvPr>
            <p:cNvSpPr/>
            <p:nvPr/>
          </p:nvSpPr>
          <p:spPr>
            <a:xfrm>
              <a:off x="4974487" y="5957159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987212A-FE75-4F23-A719-AC9CD9C96AB9}"/>
                </a:ext>
              </a:extLst>
            </p:cNvPr>
            <p:cNvSpPr/>
            <p:nvPr/>
          </p:nvSpPr>
          <p:spPr>
            <a:xfrm>
              <a:off x="5287144" y="5968154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32CDE5-42C7-4097-BC8F-D51F4844A01C}"/>
              </a:ext>
            </a:extLst>
          </p:cNvPr>
          <p:cNvGrpSpPr/>
          <p:nvPr/>
        </p:nvGrpSpPr>
        <p:grpSpPr>
          <a:xfrm flipH="1">
            <a:off x="6204405" y="4799804"/>
            <a:ext cx="3459637" cy="1607557"/>
            <a:chOff x="6251540" y="4912927"/>
            <a:chExt cx="3459637" cy="16075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CB2963C-344B-41BB-8AC1-731836DBA5F4}"/>
                </a:ext>
              </a:extLst>
            </p:cNvPr>
            <p:cNvSpPr/>
            <p:nvPr/>
          </p:nvSpPr>
          <p:spPr>
            <a:xfrm>
              <a:off x="6251540" y="4912927"/>
              <a:ext cx="3459637" cy="16075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6A34C1C-45C0-4FE4-B694-58877A8C7E56}"/>
                </a:ext>
              </a:extLst>
            </p:cNvPr>
            <p:cNvSpPr/>
            <p:nvPr/>
          </p:nvSpPr>
          <p:spPr>
            <a:xfrm>
              <a:off x="6389462" y="5977563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924D42D-B257-47FD-8CC3-E1FA8A57F634}"/>
                </a:ext>
              </a:extLst>
            </p:cNvPr>
            <p:cNvSpPr/>
            <p:nvPr/>
          </p:nvSpPr>
          <p:spPr>
            <a:xfrm>
              <a:off x="7070596" y="596752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4D3520D-1E3D-41B7-8BF6-21507B4A98A6}"/>
                </a:ext>
              </a:extLst>
            </p:cNvPr>
            <p:cNvSpPr/>
            <p:nvPr/>
          </p:nvSpPr>
          <p:spPr>
            <a:xfrm>
              <a:off x="7600592" y="5965015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92C138C-E52C-42A1-8BEA-BDFFEBF86195}"/>
                </a:ext>
              </a:extLst>
            </p:cNvPr>
            <p:cNvSpPr/>
            <p:nvPr/>
          </p:nvSpPr>
          <p:spPr>
            <a:xfrm>
              <a:off x="8443374" y="5962504"/>
              <a:ext cx="75227" cy="8153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89990D1-78A6-4AF9-82D3-03FBC072BCA6}"/>
                </a:ext>
              </a:extLst>
            </p:cNvPr>
            <p:cNvSpPr/>
            <p:nvPr/>
          </p:nvSpPr>
          <p:spPr>
            <a:xfrm>
              <a:off x="8763822" y="5959992"/>
              <a:ext cx="75227" cy="815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D366E7E-429B-4939-BBBA-A6F44135C07D}"/>
                </a:ext>
              </a:extLst>
            </p:cNvPr>
            <p:cNvSpPr/>
            <p:nvPr/>
          </p:nvSpPr>
          <p:spPr>
            <a:xfrm>
              <a:off x="9035037" y="5957159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C355851-BB89-4B32-BBBE-DEAB5EEEDE33}"/>
                </a:ext>
              </a:extLst>
            </p:cNvPr>
            <p:cNvSpPr/>
            <p:nvPr/>
          </p:nvSpPr>
          <p:spPr>
            <a:xfrm>
              <a:off x="9347694" y="5968154"/>
              <a:ext cx="75227" cy="815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D7C93C3-367C-4E69-AC46-505CB681D1D0}"/>
                </a:ext>
              </a:extLst>
            </p:cNvPr>
            <p:cNvSpPr/>
            <p:nvPr/>
          </p:nvSpPr>
          <p:spPr>
            <a:xfrm>
              <a:off x="7860485" y="5964072"/>
              <a:ext cx="75227" cy="815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84CE13-177B-4364-BD90-BFA6B15E4F73}"/>
              </a:ext>
            </a:extLst>
          </p:cNvPr>
          <p:cNvSpPr/>
          <p:nvPr/>
        </p:nvSpPr>
        <p:spPr>
          <a:xfrm>
            <a:off x="1412391" y="1600004"/>
            <a:ext cx="9678298" cy="3006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튀는 프레임 보정의 한계</a:t>
            </a:r>
            <a:endParaRPr lang="en-US" altLang="ko-KR" sz="3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 프레임이 다 튄 경우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보정을 못함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빠르게 움직이는 경우 오차가 생길 수 있다</a:t>
            </a:r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1B6D90E-3E88-A094-9DD8-783603D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2" y="234494"/>
            <a:ext cx="115674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점들이 튀는 프레임을 찾아서</a:t>
            </a:r>
            <a:r>
              <a:rPr lang="en-US" altLang="ko-KR" dirty="0"/>
              <a:t> </a:t>
            </a:r>
            <a:r>
              <a:rPr lang="ko-KR" altLang="en-US" dirty="0"/>
              <a:t>수정하자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583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97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3-2. </a:t>
            </a:r>
            <a:r>
              <a:rPr lang="ko-KR" altLang="en-US" sz="3200" dirty="0"/>
              <a:t>주변 </a:t>
            </a:r>
            <a:r>
              <a:rPr lang="ko-KR" altLang="en-US" sz="3200" dirty="0" err="1"/>
              <a:t>프레임들과의</a:t>
            </a:r>
            <a:r>
              <a:rPr lang="ko-KR" altLang="en-US" sz="3200" dirty="0"/>
              <a:t> 관계를 이용해 안정성을 높이자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2FCDC9-8B08-453B-BC36-EE459C2B0488}"/>
              </a:ext>
            </a:extLst>
          </p:cNvPr>
          <p:cNvSpPr/>
          <p:nvPr/>
        </p:nvSpPr>
        <p:spPr>
          <a:xfrm>
            <a:off x="838198" y="1589169"/>
            <a:ext cx="3799115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얼굴이 고정되어 있는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115DB-131E-4D8D-BCC6-63C21CDA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9E2A92-4D85-4223-B237-EEA25F5779B9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2272550" y="2643168"/>
            <a:ext cx="3041470" cy="275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6F2DFF-A271-4827-BFB1-83ECA19AF6CE}"/>
              </a:ext>
            </a:extLst>
          </p:cNvPr>
          <p:cNvSpPr/>
          <p:nvPr/>
        </p:nvSpPr>
        <p:spPr>
          <a:xfrm>
            <a:off x="5314020" y="1604501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53D46008-26A1-417A-B329-378AA5E5DD99}"/>
              </a:ext>
            </a:extLst>
          </p:cNvPr>
          <p:cNvSpPr/>
          <p:nvPr/>
        </p:nvSpPr>
        <p:spPr>
          <a:xfrm rot="10800000">
            <a:off x="6191106" y="-523913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371C05-7A76-49F1-BAEF-092976ABEF3A}"/>
              </a:ext>
            </a:extLst>
          </p:cNvPr>
          <p:cNvSpPr/>
          <p:nvPr/>
        </p:nvSpPr>
        <p:spPr>
          <a:xfrm>
            <a:off x="6721295" y="2954937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2B3D220-C484-440D-9652-C75464BEDD7B}"/>
              </a:ext>
            </a:extLst>
          </p:cNvPr>
          <p:cNvSpPr/>
          <p:nvPr/>
        </p:nvSpPr>
        <p:spPr>
          <a:xfrm>
            <a:off x="6475301" y="3129109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2E7EC-785A-4C02-9B51-DA88B0736F6C}"/>
              </a:ext>
            </a:extLst>
          </p:cNvPr>
          <p:cNvSpPr/>
          <p:nvPr/>
        </p:nvSpPr>
        <p:spPr>
          <a:xfrm>
            <a:off x="6627986" y="3085570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F263D87-327D-4313-A475-1A88E12605CE}"/>
              </a:ext>
            </a:extLst>
          </p:cNvPr>
          <p:cNvSpPr/>
          <p:nvPr/>
        </p:nvSpPr>
        <p:spPr>
          <a:xfrm>
            <a:off x="6724403" y="3247300"/>
            <a:ext cx="91069" cy="105357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2437F9-EA7D-4164-BA8E-5C882F0BD378}"/>
              </a:ext>
            </a:extLst>
          </p:cNvPr>
          <p:cNvSpPr/>
          <p:nvPr/>
        </p:nvSpPr>
        <p:spPr>
          <a:xfrm>
            <a:off x="6513391" y="2920374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24C8CAF-A314-4841-A892-8681B9F4BE38}"/>
              </a:ext>
            </a:extLst>
          </p:cNvPr>
          <p:cNvSpPr/>
          <p:nvPr/>
        </p:nvSpPr>
        <p:spPr>
          <a:xfrm>
            <a:off x="8497053" y="1600030"/>
            <a:ext cx="239952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원호 68">
            <a:extLst>
              <a:ext uri="{FF2B5EF4-FFF2-40B4-BE49-F238E27FC236}">
                <a16:creationId xmlns:a16="http://schemas.microsoft.com/office/drawing/2014/main" id="{E984F55D-4D76-4DD9-8699-29E54DBC12DC}"/>
              </a:ext>
            </a:extLst>
          </p:cNvPr>
          <p:cNvSpPr/>
          <p:nvPr/>
        </p:nvSpPr>
        <p:spPr>
          <a:xfrm rot="10800000">
            <a:off x="9170343" y="-522644"/>
            <a:ext cx="3023550" cy="4181169"/>
          </a:xfrm>
          <a:prstGeom prst="arc">
            <a:avLst>
              <a:gd name="adj1" fmla="val 16200000"/>
              <a:gd name="adj2" fmla="val 214854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A813FAC-960F-4EA9-9C82-CE49FD1C98F0}"/>
              </a:ext>
            </a:extLst>
          </p:cNvPr>
          <p:cNvSpPr/>
          <p:nvPr/>
        </p:nvSpPr>
        <p:spPr>
          <a:xfrm>
            <a:off x="9904328" y="2975044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258451D-F0DA-488E-80EC-6CDB37EE69D0}"/>
              </a:ext>
            </a:extLst>
          </p:cNvPr>
          <p:cNvSpPr/>
          <p:nvPr/>
        </p:nvSpPr>
        <p:spPr>
          <a:xfrm>
            <a:off x="9658334" y="3149216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05D4C25-2AE9-413B-B874-42FF98D02B16}"/>
              </a:ext>
            </a:extLst>
          </p:cNvPr>
          <p:cNvSpPr/>
          <p:nvPr/>
        </p:nvSpPr>
        <p:spPr>
          <a:xfrm>
            <a:off x="9811019" y="3105677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5C15BF8-D53E-420D-814E-9B505C6A3B40}"/>
              </a:ext>
            </a:extLst>
          </p:cNvPr>
          <p:cNvSpPr/>
          <p:nvPr/>
        </p:nvSpPr>
        <p:spPr>
          <a:xfrm>
            <a:off x="9907436" y="3267407"/>
            <a:ext cx="91069" cy="105357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BBBF02E-CFBF-474C-95E2-39643C72E614}"/>
              </a:ext>
            </a:extLst>
          </p:cNvPr>
          <p:cNvSpPr/>
          <p:nvPr/>
        </p:nvSpPr>
        <p:spPr>
          <a:xfrm>
            <a:off x="9762413" y="3025324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8DD58C-8C66-4E1E-8B29-AC3DED0C7F68}"/>
                  </a:ext>
                </a:extLst>
              </p:cNvPr>
              <p:cNvSpPr/>
              <p:nvPr/>
            </p:nvSpPr>
            <p:spPr>
              <a:xfrm>
                <a:off x="4757156" y="4265406"/>
                <a:ext cx="6920391" cy="18731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번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째 프레임에 각각</a:t>
                </a:r>
                <a:endParaRPr lang="en-US" altLang="ko-KR" sz="2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0.1, 0.2, 0.4, 0.2, 0.1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가중치를 부여해 변</a:t>
                </a:r>
                <a14:m>
                  <m:oMath xmlns:m="http://schemas.openxmlformats.org/officeDocument/2006/math">
                    <m:r>
                      <a:rPr lang="ko-KR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경</m:t>
                    </m:r>
                    <m:r>
                      <a:rPr lang="ko-KR" alt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할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번째 프레임의 좌표를 구함</a:t>
                </a:r>
                <a:endParaRPr lang="en-US" altLang="ko-KR" sz="2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8DD58C-8C66-4E1E-8B29-AC3DED0C7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56" y="4265406"/>
                <a:ext cx="6920391" cy="1873130"/>
              </a:xfrm>
              <a:prstGeom prst="rect">
                <a:avLst/>
              </a:prstGeom>
              <a:blipFill>
                <a:blip r:embed="rId3"/>
                <a:stretch>
                  <a:fillRect t="-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5EFE5DE5-8742-45EC-A071-69BDE73F6F9F}"/>
              </a:ext>
            </a:extLst>
          </p:cNvPr>
          <p:cNvSpPr/>
          <p:nvPr/>
        </p:nvSpPr>
        <p:spPr>
          <a:xfrm>
            <a:off x="7924671" y="2394105"/>
            <a:ext cx="422000" cy="52626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6F4D7-F522-6290-0859-2A84F4667B90}"/>
              </a:ext>
            </a:extLst>
          </p:cNvPr>
          <p:cNvSpPr/>
          <p:nvPr/>
        </p:nvSpPr>
        <p:spPr>
          <a:xfrm>
            <a:off x="1627642" y="5129447"/>
            <a:ext cx="644908" cy="546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65D7EC-B896-D36E-8F3B-56D5D140FC00}"/>
              </a:ext>
            </a:extLst>
          </p:cNvPr>
          <p:cNvSpPr/>
          <p:nvPr/>
        </p:nvSpPr>
        <p:spPr>
          <a:xfrm>
            <a:off x="1659725" y="5227429"/>
            <a:ext cx="580744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702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97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3-2. </a:t>
            </a:r>
            <a:r>
              <a:rPr lang="ko-KR" altLang="en-US" sz="3200" dirty="0"/>
              <a:t>주변 </a:t>
            </a:r>
            <a:r>
              <a:rPr lang="ko-KR" altLang="en-US" sz="3200" dirty="0" err="1"/>
              <a:t>프레임들과의</a:t>
            </a:r>
            <a:r>
              <a:rPr lang="ko-KR" altLang="en-US" sz="3200" dirty="0"/>
              <a:t> 관계를 이용해 안정성을 높이자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2FCDC9-8B08-453B-BC36-EE459C2B0488}"/>
              </a:ext>
            </a:extLst>
          </p:cNvPr>
          <p:cNvSpPr/>
          <p:nvPr/>
        </p:nvSpPr>
        <p:spPr>
          <a:xfrm>
            <a:off x="838198" y="1589169"/>
            <a:ext cx="3799115" cy="35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얼굴이 움직일 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115DB-131E-4D8D-BCC6-63C21CDA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32" y="2606359"/>
            <a:ext cx="2807059" cy="314072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9E2A92-4D85-4223-B237-EEA25F5779B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272550" y="2643168"/>
            <a:ext cx="3041470" cy="275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8DD58C-8C66-4E1E-8B29-AC3DED0C7F68}"/>
                  </a:ext>
                </a:extLst>
              </p:cNvPr>
              <p:cNvSpPr/>
              <p:nvPr/>
            </p:nvSpPr>
            <p:spPr>
              <a:xfrm>
                <a:off x="4757156" y="4265406"/>
                <a:ext cx="6920391" cy="18731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번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째 프레임에 각각</a:t>
                </a:r>
                <a:endParaRPr lang="en-US" altLang="ko-KR" sz="2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0.1, 0.2, 0.4, 0.2, 0.1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가중치를 부여해 변</a:t>
                </a:r>
                <a14:m>
                  <m:oMath xmlns:m="http://schemas.openxmlformats.org/officeDocument/2006/math">
                    <m:r>
                      <a:rPr lang="ko-KR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경</m:t>
                    </m:r>
                    <m:r>
                      <a:rPr lang="ko-KR" alt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할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번째 프레임의 좌표를 구함</a:t>
                </a:r>
                <a:endParaRPr lang="en-US" altLang="ko-KR" sz="2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8DD58C-8C66-4E1E-8B29-AC3DED0C7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56" y="4265406"/>
                <a:ext cx="6920391" cy="1873130"/>
              </a:xfrm>
              <a:prstGeom prst="rect">
                <a:avLst/>
              </a:prstGeom>
              <a:blipFill>
                <a:blip r:embed="rId3"/>
                <a:stretch>
                  <a:fillRect t="-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6F4D7-F522-6290-0859-2A84F4667B90}"/>
              </a:ext>
            </a:extLst>
          </p:cNvPr>
          <p:cNvSpPr/>
          <p:nvPr/>
        </p:nvSpPr>
        <p:spPr>
          <a:xfrm>
            <a:off x="1627642" y="5129447"/>
            <a:ext cx="644908" cy="546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93632-962D-9536-DF9E-576BE3F0B9E9}"/>
              </a:ext>
            </a:extLst>
          </p:cNvPr>
          <p:cNvSpPr/>
          <p:nvPr/>
        </p:nvSpPr>
        <p:spPr>
          <a:xfrm>
            <a:off x="5329039" y="1581153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B3D5B5-948A-CB4F-CFE2-C0C9D1F82BD0}"/>
              </a:ext>
            </a:extLst>
          </p:cNvPr>
          <p:cNvSpPr/>
          <p:nvPr/>
        </p:nvSpPr>
        <p:spPr>
          <a:xfrm>
            <a:off x="5655522" y="2918716"/>
            <a:ext cx="91069" cy="105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C71651-5070-3B55-B1E7-3EAC33BF0D0A}"/>
              </a:ext>
            </a:extLst>
          </p:cNvPr>
          <p:cNvSpPr/>
          <p:nvPr/>
        </p:nvSpPr>
        <p:spPr>
          <a:xfrm>
            <a:off x="5953840" y="2798738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62E8388-4C06-7B80-9950-790DAC1E6BD8}"/>
              </a:ext>
            </a:extLst>
          </p:cNvPr>
          <p:cNvSpPr/>
          <p:nvPr/>
        </p:nvSpPr>
        <p:spPr>
          <a:xfrm>
            <a:off x="6573171" y="3048417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B142959-F32F-0B14-5AB6-A1BCF8ABF837}"/>
              </a:ext>
            </a:extLst>
          </p:cNvPr>
          <p:cNvSpPr/>
          <p:nvPr/>
        </p:nvSpPr>
        <p:spPr>
          <a:xfrm>
            <a:off x="6725574" y="2821434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E5EF18F-082D-B2C1-A967-A173C46C7BC1}"/>
              </a:ext>
            </a:extLst>
          </p:cNvPr>
          <p:cNvSpPr/>
          <p:nvPr/>
        </p:nvSpPr>
        <p:spPr>
          <a:xfrm>
            <a:off x="7091981" y="2896010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D17A13-3A8D-8F3D-B3A8-D1C34A8394E4}"/>
              </a:ext>
            </a:extLst>
          </p:cNvPr>
          <p:cNvGrpSpPr/>
          <p:nvPr/>
        </p:nvGrpSpPr>
        <p:grpSpPr>
          <a:xfrm>
            <a:off x="5325122" y="-547955"/>
            <a:ext cx="4424338" cy="4210356"/>
            <a:chOff x="5325122" y="-547955"/>
            <a:chExt cx="4424338" cy="4210356"/>
          </a:xfrm>
        </p:grpSpPr>
        <p:sp>
          <p:nvSpPr>
            <p:cNvPr id="4" name="원호 3">
              <a:extLst>
                <a:ext uri="{FF2B5EF4-FFF2-40B4-BE49-F238E27FC236}">
                  <a16:creationId xmlns:a16="http://schemas.microsoft.com/office/drawing/2014/main" id="{1506716F-76C7-28B2-009A-59DF1AA9B7C3}"/>
                </a:ext>
              </a:extLst>
            </p:cNvPr>
            <p:cNvSpPr/>
            <p:nvPr/>
          </p:nvSpPr>
          <p:spPr>
            <a:xfrm rot="10800000">
              <a:off x="6106582" y="-534977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7EE5C39C-BA06-BB9B-CAF5-813457BF4BF6}"/>
                </a:ext>
              </a:extLst>
            </p:cNvPr>
            <p:cNvSpPr/>
            <p:nvPr/>
          </p:nvSpPr>
          <p:spPr>
            <a:xfrm rot="10800000">
              <a:off x="5325122" y="-518768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D47D1BFD-8F77-A9C9-1C37-59DF02D6DA51}"/>
                </a:ext>
              </a:extLst>
            </p:cNvPr>
            <p:cNvSpPr/>
            <p:nvPr/>
          </p:nvSpPr>
          <p:spPr>
            <a:xfrm rot="10800000">
              <a:off x="5672076" y="-522013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571352E1-B087-DD16-3C2A-245F59A7B5B3}"/>
                </a:ext>
              </a:extLst>
            </p:cNvPr>
            <p:cNvSpPr/>
            <p:nvPr/>
          </p:nvSpPr>
          <p:spPr>
            <a:xfrm rot="10800000">
              <a:off x="6417866" y="-544711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B8026216-AEE4-440D-4F01-DC931FA19F3D}"/>
                </a:ext>
              </a:extLst>
            </p:cNvPr>
            <p:cNvSpPr/>
            <p:nvPr/>
          </p:nvSpPr>
          <p:spPr>
            <a:xfrm rot="10800000">
              <a:off x="6725910" y="-547955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D2B9DC-60B1-89E6-9CBB-5F241592DD19}"/>
              </a:ext>
            </a:extLst>
          </p:cNvPr>
          <p:cNvSpPr/>
          <p:nvPr/>
        </p:nvSpPr>
        <p:spPr>
          <a:xfrm>
            <a:off x="8487292" y="1587635"/>
            <a:ext cx="2909795" cy="20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7CA5B0-3D8D-49AC-C74F-7733E5934B31}"/>
              </a:ext>
            </a:extLst>
          </p:cNvPr>
          <p:cNvSpPr/>
          <p:nvPr/>
        </p:nvSpPr>
        <p:spPr>
          <a:xfrm>
            <a:off x="8813775" y="2925198"/>
            <a:ext cx="91069" cy="105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1F5687-7761-D8EE-278B-92BC5BFFA1AD}"/>
              </a:ext>
            </a:extLst>
          </p:cNvPr>
          <p:cNvSpPr/>
          <p:nvPr/>
        </p:nvSpPr>
        <p:spPr>
          <a:xfrm>
            <a:off x="9112093" y="2805220"/>
            <a:ext cx="91069" cy="1053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4EA2EC8-2BC3-2759-4E35-B0509D34F023}"/>
              </a:ext>
            </a:extLst>
          </p:cNvPr>
          <p:cNvSpPr/>
          <p:nvPr/>
        </p:nvSpPr>
        <p:spPr>
          <a:xfrm>
            <a:off x="9627728" y="2932349"/>
            <a:ext cx="91069" cy="105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3F837C1-C1E2-F1B6-BB4F-426A80E2B841}"/>
              </a:ext>
            </a:extLst>
          </p:cNvPr>
          <p:cNvSpPr/>
          <p:nvPr/>
        </p:nvSpPr>
        <p:spPr>
          <a:xfrm>
            <a:off x="9883827" y="2827916"/>
            <a:ext cx="91069" cy="105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72B7E10-08A3-0306-BC99-93AB41DFC09B}"/>
              </a:ext>
            </a:extLst>
          </p:cNvPr>
          <p:cNvSpPr/>
          <p:nvPr/>
        </p:nvSpPr>
        <p:spPr>
          <a:xfrm>
            <a:off x="10250234" y="2902492"/>
            <a:ext cx="91069" cy="10535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8590907-F760-138C-C422-90609FC52C68}"/>
              </a:ext>
            </a:extLst>
          </p:cNvPr>
          <p:cNvSpPr/>
          <p:nvPr/>
        </p:nvSpPr>
        <p:spPr>
          <a:xfrm>
            <a:off x="5337575" y="2770369"/>
            <a:ext cx="2889115" cy="243191"/>
          </a:xfrm>
          <a:custGeom>
            <a:avLst/>
            <a:gdLst>
              <a:gd name="connsiteX0" fmla="*/ 0 w 2889115"/>
              <a:gd name="connsiteY0" fmla="*/ 0 h 243191"/>
              <a:gd name="connsiteX1" fmla="*/ 38911 w 2889115"/>
              <a:gd name="connsiteY1" fmla="*/ 48638 h 243191"/>
              <a:gd name="connsiteX2" fmla="*/ 107004 w 2889115"/>
              <a:gd name="connsiteY2" fmla="*/ 68094 h 243191"/>
              <a:gd name="connsiteX3" fmla="*/ 175098 w 2889115"/>
              <a:gd name="connsiteY3" fmla="*/ 107004 h 243191"/>
              <a:gd name="connsiteX4" fmla="*/ 272375 w 2889115"/>
              <a:gd name="connsiteY4" fmla="*/ 136187 h 243191"/>
              <a:gd name="connsiteX5" fmla="*/ 359923 w 2889115"/>
              <a:gd name="connsiteY5" fmla="*/ 165370 h 243191"/>
              <a:gd name="connsiteX6" fmla="*/ 389106 w 2889115"/>
              <a:gd name="connsiteY6" fmla="*/ 175098 h 243191"/>
              <a:gd name="connsiteX7" fmla="*/ 476655 w 2889115"/>
              <a:gd name="connsiteY7" fmla="*/ 194553 h 243191"/>
              <a:gd name="connsiteX8" fmla="*/ 544749 w 2889115"/>
              <a:gd name="connsiteY8" fmla="*/ 204281 h 243191"/>
              <a:gd name="connsiteX9" fmla="*/ 573932 w 2889115"/>
              <a:gd name="connsiteY9" fmla="*/ 214008 h 243191"/>
              <a:gd name="connsiteX10" fmla="*/ 758758 w 2889115"/>
              <a:gd name="connsiteY10" fmla="*/ 233464 h 243191"/>
              <a:gd name="connsiteX11" fmla="*/ 1157592 w 2889115"/>
              <a:gd name="connsiteY11" fmla="*/ 243191 h 243191"/>
              <a:gd name="connsiteX12" fmla="*/ 1974715 w 2889115"/>
              <a:gd name="connsiteY12" fmla="*/ 223736 h 243191"/>
              <a:gd name="connsiteX13" fmla="*/ 2081719 w 2889115"/>
              <a:gd name="connsiteY13" fmla="*/ 214008 h 243191"/>
              <a:gd name="connsiteX14" fmla="*/ 2276272 w 2889115"/>
              <a:gd name="connsiteY14" fmla="*/ 194553 h 243191"/>
              <a:gd name="connsiteX15" fmla="*/ 2354094 w 2889115"/>
              <a:gd name="connsiteY15" fmla="*/ 184825 h 243191"/>
              <a:gd name="connsiteX16" fmla="*/ 2461098 w 2889115"/>
              <a:gd name="connsiteY16" fmla="*/ 175098 h 243191"/>
              <a:gd name="connsiteX17" fmla="*/ 2529192 w 2889115"/>
              <a:gd name="connsiteY17" fmla="*/ 155642 h 243191"/>
              <a:gd name="connsiteX18" fmla="*/ 2607013 w 2889115"/>
              <a:gd name="connsiteY18" fmla="*/ 145915 h 243191"/>
              <a:gd name="connsiteX19" fmla="*/ 2694562 w 2889115"/>
              <a:gd name="connsiteY19" fmla="*/ 126459 h 243191"/>
              <a:gd name="connsiteX20" fmla="*/ 2889115 w 2889115"/>
              <a:gd name="connsiteY20" fmla="*/ 107004 h 24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9115" h="243191">
                <a:moveTo>
                  <a:pt x="0" y="0"/>
                </a:moveTo>
                <a:cubicBezTo>
                  <a:pt x="12970" y="16213"/>
                  <a:pt x="23147" y="35126"/>
                  <a:pt x="38911" y="48638"/>
                </a:cubicBezTo>
                <a:cubicBezTo>
                  <a:pt x="44657" y="53563"/>
                  <a:pt x="105240" y="67653"/>
                  <a:pt x="107004" y="68094"/>
                </a:cubicBezTo>
                <a:cubicBezTo>
                  <a:pt x="133328" y="85643"/>
                  <a:pt x="144242" y="94662"/>
                  <a:pt x="175098" y="107004"/>
                </a:cubicBezTo>
                <a:cubicBezTo>
                  <a:pt x="243881" y="134516"/>
                  <a:pt x="215046" y="118988"/>
                  <a:pt x="272375" y="136187"/>
                </a:cubicBezTo>
                <a:cubicBezTo>
                  <a:pt x="272398" y="136194"/>
                  <a:pt x="345320" y="160502"/>
                  <a:pt x="359923" y="165370"/>
                </a:cubicBezTo>
                <a:cubicBezTo>
                  <a:pt x="369651" y="168613"/>
                  <a:pt x="379158" y="172611"/>
                  <a:pt x="389106" y="175098"/>
                </a:cubicBezTo>
                <a:cubicBezTo>
                  <a:pt x="424078" y="183840"/>
                  <a:pt x="439616" y="188380"/>
                  <a:pt x="476655" y="194553"/>
                </a:cubicBezTo>
                <a:cubicBezTo>
                  <a:pt x="499271" y="198323"/>
                  <a:pt x="522051" y="201038"/>
                  <a:pt x="544749" y="204281"/>
                </a:cubicBezTo>
                <a:cubicBezTo>
                  <a:pt x="554477" y="207523"/>
                  <a:pt x="563922" y="211784"/>
                  <a:pt x="573932" y="214008"/>
                </a:cubicBezTo>
                <a:cubicBezTo>
                  <a:pt x="629300" y="226312"/>
                  <a:pt x="708448" y="231601"/>
                  <a:pt x="758758" y="233464"/>
                </a:cubicBezTo>
                <a:cubicBezTo>
                  <a:pt x="891651" y="238386"/>
                  <a:pt x="1024647" y="239949"/>
                  <a:pt x="1157592" y="243191"/>
                </a:cubicBezTo>
                <a:cubicBezTo>
                  <a:pt x="1481915" y="238202"/>
                  <a:pt x="1687582" y="242879"/>
                  <a:pt x="1974715" y="223736"/>
                </a:cubicBezTo>
                <a:cubicBezTo>
                  <a:pt x="2010451" y="221354"/>
                  <a:pt x="2046051" y="217251"/>
                  <a:pt x="2081719" y="214008"/>
                </a:cubicBezTo>
                <a:cubicBezTo>
                  <a:pt x="2176494" y="190316"/>
                  <a:pt x="2086160" y="210396"/>
                  <a:pt x="2276272" y="194553"/>
                </a:cubicBezTo>
                <a:cubicBezTo>
                  <a:pt x="2302324" y="192382"/>
                  <a:pt x="2328095" y="187562"/>
                  <a:pt x="2354094" y="184825"/>
                </a:cubicBezTo>
                <a:cubicBezTo>
                  <a:pt x="2389712" y="181076"/>
                  <a:pt x="2425430" y="178340"/>
                  <a:pt x="2461098" y="175098"/>
                </a:cubicBezTo>
                <a:cubicBezTo>
                  <a:pt x="2484228" y="167388"/>
                  <a:pt x="2504763" y="159713"/>
                  <a:pt x="2529192" y="155642"/>
                </a:cubicBezTo>
                <a:cubicBezTo>
                  <a:pt x="2554979" y="151344"/>
                  <a:pt x="2581073" y="149157"/>
                  <a:pt x="2607013" y="145915"/>
                </a:cubicBezTo>
                <a:cubicBezTo>
                  <a:pt x="2647787" y="132323"/>
                  <a:pt x="2639779" y="133307"/>
                  <a:pt x="2694562" y="126459"/>
                </a:cubicBezTo>
                <a:cubicBezTo>
                  <a:pt x="2855931" y="106288"/>
                  <a:pt x="2813163" y="107004"/>
                  <a:pt x="2889115" y="10700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FE635CEE-5D11-B7A9-37A0-F07B5AFDF944}"/>
              </a:ext>
            </a:extLst>
          </p:cNvPr>
          <p:cNvSpPr/>
          <p:nvPr/>
        </p:nvSpPr>
        <p:spPr>
          <a:xfrm>
            <a:off x="8499064" y="2896828"/>
            <a:ext cx="2908571" cy="38911"/>
          </a:xfrm>
          <a:custGeom>
            <a:avLst/>
            <a:gdLst>
              <a:gd name="connsiteX0" fmla="*/ 0 w 2908571"/>
              <a:gd name="connsiteY0" fmla="*/ 0 h 38911"/>
              <a:gd name="connsiteX1" fmla="*/ 48639 w 2908571"/>
              <a:gd name="connsiteY1" fmla="*/ 9728 h 38911"/>
              <a:gd name="connsiteX2" fmla="*/ 155643 w 2908571"/>
              <a:gd name="connsiteY2" fmla="*/ 38911 h 38911"/>
              <a:gd name="connsiteX3" fmla="*/ 603115 w 2908571"/>
              <a:gd name="connsiteY3" fmla="*/ 29183 h 38911"/>
              <a:gd name="connsiteX4" fmla="*/ 690664 w 2908571"/>
              <a:gd name="connsiteY4" fmla="*/ 19456 h 38911"/>
              <a:gd name="connsiteX5" fmla="*/ 1478605 w 2908571"/>
              <a:gd name="connsiteY5" fmla="*/ 29183 h 38911"/>
              <a:gd name="connsiteX6" fmla="*/ 2091447 w 2908571"/>
              <a:gd name="connsiteY6" fmla="*/ 19456 h 38911"/>
              <a:gd name="connsiteX7" fmla="*/ 2286000 w 2908571"/>
              <a:gd name="connsiteY7" fmla="*/ 9728 h 38911"/>
              <a:gd name="connsiteX8" fmla="*/ 2655651 w 2908571"/>
              <a:gd name="connsiteY8" fmla="*/ 19456 h 38911"/>
              <a:gd name="connsiteX9" fmla="*/ 2908571 w 2908571"/>
              <a:gd name="connsiteY9" fmla="*/ 29183 h 3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8571" h="38911">
                <a:moveTo>
                  <a:pt x="0" y="0"/>
                </a:moveTo>
                <a:cubicBezTo>
                  <a:pt x="16213" y="3243"/>
                  <a:pt x="32687" y="5378"/>
                  <a:pt x="48639" y="9728"/>
                </a:cubicBezTo>
                <a:cubicBezTo>
                  <a:pt x="184404" y="46755"/>
                  <a:pt x="37141" y="15210"/>
                  <a:pt x="155643" y="38911"/>
                </a:cubicBezTo>
                <a:lnTo>
                  <a:pt x="603115" y="29183"/>
                </a:lnTo>
                <a:cubicBezTo>
                  <a:pt x="632458" y="28116"/>
                  <a:pt x="661301" y="19456"/>
                  <a:pt x="690664" y="19456"/>
                </a:cubicBezTo>
                <a:cubicBezTo>
                  <a:pt x="953331" y="19456"/>
                  <a:pt x="1215958" y="25941"/>
                  <a:pt x="1478605" y="29183"/>
                </a:cubicBezTo>
                <a:lnTo>
                  <a:pt x="2091447" y="19456"/>
                </a:lnTo>
                <a:cubicBezTo>
                  <a:pt x="2156360" y="17892"/>
                  <a:pt x="2221068" y="9728"/>
                  <a:pt x="2286000" y="9728"/>
                </a:cubicBezTo>
                <a:cubicBezTo>
                  <a:pt x="2409260" y="9728"/>
                  <a:pt x="2532434" y="16213"/>
                  <a:pt x="2655651" y="19456"/>
                </a:cubicBezTo>
                <a:cubicBezTo>
                  <a:pt x="2777986" y="39844"/>
                  <a:pt x="2694293" y="29183"/>
                  <a:pt x="2908571" y="29183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E67025B-F563-ACF2-344A-8CAC12FE7ED2}"/>
              </a:ext>
            </a:extLst>
          </p:cNvPr>
          <p:cNvGrpSpPr/>
          <p:nvPr/>
        </p:nvGrpSpPr>
        <p:grpSpPr>
          <a:xfrm>
            <a:off x="8487292" y="-547955"/>
            <a:ext cx="4424338" cy="4210356"/>
            <a:chOff x="5325122" y="-547955"/>
            <a:chExt cx="4424338" cy="4210356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A425E5CB-5D07-E5B4-DCB6-40CC56C8ED40}"/>
                </a:ext>
              </a:extLst>
            </p:cNvPr>
            <p:cNvSpPr/>
            <p:nvPr/>
          </p:nvSpPr>
          <p:spPr>
            <a:xfrm rot="10800000">
              <a:off x="6106582" y="-534977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원호 80">
              <a:extLst>
                <a:ext uri="{FF2B5EF4-FFF2-40B4-BE49-F238E27FC236}">
                  <a16:creationId xmlns:a16="http://schemas.microsoft.com/office/drawing/2014/main" id="{EA032338-5FD9-E773-4900-22437AD71E79}"/>
                </a:ext>
              </a:extLst>
            </p:cNvPr>
            <p:cNvSpPr/>
            <p:nvPr/>
          </p:nvSpPr>
          <p:spPr>
            <a:xfrm rot="10800000">
              <a:off x="5325122" y="-518768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96CF6550-DC26-3BB2-898D-41C4180280BF}"/>
                </a:ext>
              </a:extLst>
            </p:cNvPr>
            <p:cNvSpPr/>
            <p:nvPr/>
          </p:nvSpPr>
          <p:spPr>
            <a:xfrm rot="10800000">
              <a:off x="5672076" y="-522013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628F837E-B132-B1D0-716D-A63E226962A0}"/>
                </a:ext>
              </a:extLst>
            </p:cNvPr>
            <p:cNvSpPr/>
            <p:nvPr/>
          </p:nvSpPr>
          <p:spPr>
            <a:xfrm rot="10800000">
              <a:off x="6417866" y="-544711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D0C54576-AC71-F4DA-E3D9-702F1C70B5E0}"/>
                </a:ext>
              </a:extLst>
            </p:cNvPr>
            <p:cNvSpPr/>
            <p:nvPr/>
          </p:nvSpPr>
          <p:spPr>
            <a:xfrm rot="10800000">
              <a:off x="6725910" y="-547955"/>
              <a:ext cx="3023550" cy="4181169"/>
            </a:xfrm>
            <a:prstGeom prst="arc">
              <a:avLst>
                <a:gd name="adj1" fmla="val 16200000"/>
                <a:gd name="adj2" fmla="val 214854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2ABA02-7ABB-2698-7D4B-A8BE300D3450}"/>
              </a:ext>
            </a:extLst>
          </p:cNvPr>
          <p:cNvSpPr/>
          <p:nvPr/>
        </p:nvSpPr>
        <p:spPr>
          <a:xfrm>
            <a:off x="1659725" y="5227429"/>
            <a:ext cx="580744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64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482C8-1EAA-55A7-8E28-ADE1577F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결과</a:t>
            </a:r>
          </a:p>
        </p:txBody>
      </p:sp>
      <p:pic>
        <p:nvPicPr>
          <p:cNvPr id="6" name="한계">
            <a:hlinkClick r:id="" action="ppaction://media"/>
            <a:extLst>
              <a:ext uri="{FF2B5EF4-FFF2-40B4-BE49-F238E27FC236}">
                <a16:creationId xmlns:a16="http://schemas.microsoft.com/office/drawing/2014/main" id="{1164E1FC-E1A3-9C4C-A5D4-B95FEC12CA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49242" y="1951954"/>
            <a:ext cx="3469704" cy="3597275"/>
          </a:xfrm>
          <a:prstGeom prst="rect">
            <a:avLst/>
          </a:prstGeom>
        </p:spPr>
      </p:pic>
      <p:pic>
        <p:nvPicPr>
          <p:cNvPr id="9" name="보정 효과">
            <a:hlinkClick r:id="" action="ppaction://media"/>
            <a:extLst>
              <a:ext uri="{FF2B5EF4-FFF2-40B4-BE49-F238E27FC236}">
                <a16:creationId xmlns:a16="http://schemas.microsoft.com/office/drawing/2014/main" id="{C2E754C9-9957-AC99-74AE-6EDFD33582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00041" y="1959145"/>
            <a:ext cx="3413125" cy="3597275"/>
          </a:xfrm>
          <a:prstGeom prst="rect">
            <a:avLst/>
          </a:prstGeom>
        </p:spPr>
      </p:pic>
      <p:pic>
        <p:nvPicPr>
          <p:cNvPr id="10" name="움직임">
            <a:hlinkClick r:id="" action="ppaction://media"/>
            <a:extLst>
              <a:ext uri="{FF2B5EF4-FFF2-40B4-BE49-F238E27FC236}">
                <a16:creationId xmlns:a16="http://schemas.microsoft.com/office/drawing/2014/main" id="{D5F5D389-F070-CAA9-85FB-578AF89AAF6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939" y="1951954"/>
            <a:ext cx="3450447" cy="35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482C8-1EAA-55A7-8E28-ADE1577F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9A5912-F925-76B1-EB0A-64DD423A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1" y="1690688"/>
            <a:ext cx="5704829" cy="356438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06AB6-1050-BC07-C096-78B4E63D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60" y="1690688"/>
            <a:ext cx="5283252" cy="356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86128D-4587-7D0E-8EF2-AE5E50256609}"/>
              </a:ext>
            </a:extLst>
          </p:cNvPr>
          <p:cNvSpPr/>
          <p:nvPr/>
        </p:nvSpPr>
        <p:spPr>
          <a:xfrm>
            <a:off x="2711683" y="5777800"/>
            <a:ext cx="6768633" cy="35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영상을 보정한 뒤 지표가 평균 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43% 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33952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DEB4-FFD3-49C6-A53F-9A23F87B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개선점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05C20-9D74-5096-F8B0-9BDB7FA44658}"/>
              </a:ext>
            </a:extLst>
          </p:cNvPr>
          <p:cNvSpPr txBox="1"/>
          <p:nvPr/>
        </p:nvSpPr>
        <p:spPr>
          <a:xfrm>
            <a:off x="910864" y="2131817"/>
            <a:ext cx="10370271" cy="25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보정할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영상의 비율이 높지 않음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영상의 전처리를 통해 모델의 인식률을 높임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명암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대비를 높여서 얼굴을 구분하기 쉽게 만듦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인식 불가능한 프레임도 보정할 수 있는 방법을 탐색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45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9EB15-BE01-48D0-B3D0-EAD0CE3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Facial Landmark Detection</a:t>
            </a:r>
            <a:r>
              <a:rPr lang="ko-KR" altLang="en-US" dirty="0"/>
              <a:t>의 문제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66002-0655-49B2-BFF3-417796AC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965" y="2532290"/>
            <a:ext cx="6611331" cy="26132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Key point</a:t>
            </a:r>
            <a:r>
              <a:rPr lang="ko-KR" altLang="en-US" dirty="0"/>
              <a:t>가 도저히 정답이라고 볼 수 없는 위치에 찍힐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이런 상황을 </a:t>
            </a:r>
            <a:r>
              <a:rPr lang="en-US" altLang="ko-KR" dirty="0"/>
              <a:t>‘</a:t>
            </a:r>
            <a:r>
              <a:rPr lang="ko-KR" altLang="en-US" dirty="0"/>
              <a:t>점들이 튀었다</a:t>
            </a:r>
            <a:r>
              <a:rPr lang="en-US" altLang="ko-KR" dirty="0"/>
              <a:t>’</a:t>
            </a:r>
            <a:r>
              <a:rPr lang="ko-KR" altLang="en-US" dirty="0"/>
              <a:t>라고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B8266-E9E7-DE62-1FBF-5E061348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4" y="1930321"/>
            <a:ext cx="3170237" cy="38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21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5F3FDB7-2B8B-4273-A605-2C238DF0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6887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9EB15-BE01-48D0-B3D0-EAD0CE3A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Facial Landmark Detection</a:t>
            </a:r>
            <a:r>
              <a:rPr lang="ko-KR" altLang="en-US" dirty="0"/>
              <a:t>의 문제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66002-0655-49B2-BFF3-417796AC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785" y="2242345"/>
            <a:ext cx="6613691" cy="31557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Key point</a:t>
            </a:r>
            <a:r>
              <a:rPr lang="ko-KR" altLang="en-US" dirty="0"/>
              <a:t>가 비교적 타당한 위치에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</a:t>
            </a:r>
            <a:r>
              <a:rPr lang="ko-KR" altLang="en-US" dirty="0"/>
              <a:t>찍히지만 편차가 있어 크게 흔들림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이렇게 점들의 분산이 큰 경우를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‘</a:t>
            </a:r>
            <a:r>
              <a:rPr lang="ko-KR" altLang="en-US" dirty="0"/>
              <a:t>점이 흔들린다</a:t>
            </a:r>
            <a:r>
              <a:rPr lang="en-US" altLang="ko-KR" dirty="0"/>
              <a:t>’ </a:t>
            </a:r>
            <a:r>
              <a:rPr lang="ko-KR" altLang="en-US" dirty="0"/>
              <a:t>라고 표현 </a:t>
            </a:r>
          </a:p>
        </p:txBody>
      </p:sp>
      <p:pic>
        <p:nvPicPr>
          <p:cNvPr id="10" name="KakaoTalk_20220811_232551721">
            <a:hlinkClick r:id="" action="ppaction://media"/>
            <a:extLst>
              <a:ext uri="{FF2B5EF4-FFF2-40B4-BE49-F238E27FC236}">
                <a16:creationId xmlns:a16="http://schemas.microsoft.com/office/drawing/2014/main" id="{F2C24694-5D7B-42F1-AF49-C6CC23EDD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134" y="1930321"/>
            <a:ext cx="3170237" cy="37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DEB4-FFD3-49C6-A53F-9A23F87B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과제 내용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05C20-9D74-5096-F8B0-9BDB7FA44658}"/>
              </a:ext>
            </a:extLst>
          </p:cNvPr>
          <p:cNvSpPr txBox="1"/>
          <p:nvPr/>
        </p:nvSpPr>
        <p:spPr>
          <a:xfrm>
            <a:off x="910864" y="2196445"/>
            <a:ext cx="103702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베이스 모델 찾기</a:t>
            </a: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움직임의 안정성을 정량적으로 측정할 수 있는 지표 제안 </a:t>
            </a:r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문제점들을 개선할 수 있는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제시</a:t>
            </a:r>
          </a:p>
          <a:p>
            <a:endParaRPr lang="en-US" altLang="ko-KR" sz="2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지표를 토대로 모델의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나아졌는지 평가</a:t>
            </a:r>
          </a:p>
        </p:txBody>
      </p:sp>
    </p:spTree>
    <p:extLst>
      <p:ext uri="{BB962C8B-B14F-4D97-AF65-F5344CB8AC3E}">
        <p14:creationId xmlns:p14="http://schemas.microsoft.com/office/powerpoint/2010/main" val="299891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49656-B13B-42AA-8B5E-37FCADA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베이스 모델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31CAF-CB74-4B96-86D8-388C7087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23" y="2258008"/>
            <a:ext cx="10129551" cy="94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7E87B-4CDB-432D-832A-916F4768780D}"/>
              </a:ext>
            </a:extLst>
          </p:cNvPr>
          <p:cNvSpPr txBox="1"/>
          <p:nvPr/>
        </p:nvSpPr>
        <p:spPr>
          <a:xfrm>
            <a:off x="1031222" y="3996677"/>
            <a:ext cx="10129551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모듈 중 하나인 </a:t>
            </a:r>
            <a:r>
              <a:rPr lang="en-US" altLang="ko-KR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dlib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있는 모델을 사용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외부 데이터를 이용하여 훈련시킴</a:t>
            </a:r>
          </a:p>
        </p:txBody>
      </p:sp>
    </p:spTree>
    <p:extLst>
      <p:ext uri="{BB962C8B-B14F-4D97-AF65-F5344CB8AC3E}">
        <p14:creationId xmlns:p14="http://schemas.microsoft.com/office/powerpoint/2010/main" val="14005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49656-B13B-42AA-8B5E-37FCADA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데이터 선별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7E87B-4CDB-432D-832A-916F4768780D}"/>
              </a:ext>
            </a:extLst>
          </p:cNvPr>
          <p:cNvSpPr txBox="1"/>
          <p:nvPr/>
        </p:nvSpPr>
        <p:spPr>
          <a:xfrm>
            <a:off x="618634" y="1934147"/>
            <a:ext cx="5735032" cy="456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베이스 모델이 얼굴을 제대로 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인식하지 못하는 경우 발생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보정할 수 없어 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대상에서 제외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인식 못함">
            <a:hlinkClick r:id="" action="ppaction://media"/>
            <a:extLst>
              <a:ext uri="{FF2B5EF4-FFF2-40B4-BE49-F238E27FC236}">
                <a16:creationId xmlns:a16="http://schemas.microsoft.com/office/drawing/2014/main" id="{78272095-843E-311A-B56A-2EC3BCC5C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8476" y="1581869"/>
            <a:ext cx="3688335" cy="43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49656-B13B-42AA-8B5E-37FCADA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데이터 선별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7E87B-4CDB-432D-832A-916F4768780D}"/>
              </a:ext>
            </a:extLst>
          </p:cNvPr>
          <p:cNvSpPr txBox="1"/>
          <p:nvPr/>
        </p:nvSpPr>
        <p:spPr>
          <a:xfrm>
            <a:off x="580927" y="1858807"/>
            <a:ext cx="5757419" cy="363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이상의 사람이 나오는 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영상은 대상에서 제외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나오는 화면전환은 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배제하고 보정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2명 인식">
            <a:hlinkClick r:id="" action="ppaction://media"/>
            <a:extLst>
              <a:ext uri="{FF2B5EF4-FFF2-40B4-BE49-F238E27FC236}">
                <a16:creationId xmlns:a16="http://schemas.microsoft.com/office/drawing/2014/main" id="{5E3E1640-98A0-2C4F-C61C-F91B3B9E8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9240"/>
          <a:stretch/>
        </p:blipFill>
        <p:spPr>
          <a:xfrm>
            <a:off x="6614472" y="2240208"/>
            <a:ext cx="4826918" cy="28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763EB-0826-46A0-884B-9FFBF63D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평가 지표 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BEC836-2E0F-4EDD-8845-B18E7FB1AF35}"/>
              </a:ext>
            </a:extLst>
          </p:cNvPr>
          <p:cNvSpPr/>
          <p:nvPr/>
        </p:nvSpPr>
        <p:spPr>
          <a:xfrm>
            <a:off x="676483" y="1891852"/>
            <a:ext cx="1293886" cy="356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#17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E89F6C-00E3-4ED3-AAE4-3AF317C1CFA2}"/>
              </a:ext>
            </a:extLst>
          </p:cNvPr>
          <p:cNvSpPr/>
          <p:nvPr/>
        </p:nvSpPr>
        <p:spPr>
          <a:xfrm>
            <a:off x="1292516" y="357180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6BFEED-8769-4DDD-B913-7CC782A25C11}"/>
              </a:ext>
            </a:extLst>
          </p:cNvPr>
          <p:cNvSpPr/>
          <p:nvPr/>
        </p:nvSpPr>
        <p:spPr>
          <a:xfrm>
            <a:off x="1914390" y="328369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F36423-9261-4981-8FEC-E7A64953E049}"/>
              </a:ext>
            </a:extLst>
          </p:cNvPr>
          <p:cNvSpPr/>
          <p:nvPr/>
        </p:nvSpPr>
        <p:spPr>
          <a:xfrm>
            <a:off x="2573593" y="3133414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43C832-5F64-47F9-A718-49BC0AB55FEB}"/>
              </a:ext>
            </a:extLst>
          </p:cNvPr>
          <p:cNvSpPr/>
          <p:nvPr/>
        </p:nvSpPr>
        <p:spPr>
          <a:xfrm>
            <a:off x="3069286" y="350493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C43B0C-D80A-4B25-A249-010CD68262F5}"/>
              </a:ext>
            </a:extLst>
          </p:cNvPr>
          <p:cNvSpPr/>
          <p:nvPr/>
        </p:nvSpPr>
        <p:spPr>
          <a:xfrm>
            <a:off x="3842250" y="3882097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79A8F0-D159-4A80-AC65-381F0A7AEC84}"/>
              </a:ext>
            </a:extLst>
          </p:cNvPr>
          <p:cNvSpPr/>
          <p:nvPr/>
        </p:nvSpPr>
        <p:spPr>
          <a:xfrm>
            <a:off x="4669142" y="361837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2CBCC-C8C0-4C88-8CD7-D17CD275123B}"/>
              </a:ext>
            </a:extLst>
          </p:cNvPr>
          <p:cNvSpPr/>
          <p:nvPr/>
        </p:nvSpPr>
        <p:spPr>
          <a:xfrm>
            <a:off x="5513891" y="335048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5BD469-192C-4F9B-A301-C9350BCB2862}"/>
              </a:ext>
            </a:extLst>
          </p:cNvPr>
          <p:cNvSpPr/>
          <p:nvPr/>
        </p:nvSpPr>
        <p:spPr>
          <a:xfrm>
            <a:off x="6139928" y="3176032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707DDC-CD80-44C5-8010-FC9288014A82}"/>
              </a:ext>
            </a:extLst>
          </p:cNvPr>
          <p:cNvSpPr/>
          <p:nvPr/>
        </p:nvSpPr>
        <p:spPr>
          <a:xfrm>
            <a:off x="6715156" y="298511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817081-DE99-4CFB-969D-E11D4AAEBF6D}"/>
              </a:ext>
            </a:extLst>
          </p:cNvPr>
          <p:cNvSpPr/>
          <p:nvPr/>
        </p:nvSpPr>
        <p:spPr>
          <a:xfrm>
            <a:off x="7290384" y="2835820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B02B62-B0BD-44C1-9100-341910BD3B75}"/>
              </a:ext>
            </a:extLst>
          </p:cNvPr>
          <p:cNvSpPr/>
          <p:nvPr/>
        </p:nvSpPr>
        <p:spPr>
          <a:xfrm>
            <a:off x="7724489" y="2824655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1A978A-F65E-47DC-9743-A11C39BE26B4}"/>
              </a:ext>
            </a:extLst>
          </p:cNvPr>
          <p:cNvSpPr/>
          <p:nvPr/>
        </p:nvSpPr>
        <p:spPr>
          <a:xfrm>
            <a:off x="8343523" y="278291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D5DF7-9DA9-48C9-9B9C-5232CA9060C1}"/>
              </a:ext>
            </a:extLst>
          </p:cNvPr>
          <p:cNvSpPr/>
          <p:nvPr/>
        </p:nvSpPr>
        <p:spPr>
          <a:xfrm>
            <a:off x="8889384" y="299811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07F22B-2172-4475-9C6F-47C384745EB7}"/>
              </a:ext>
            </a:extLst>
          </p:cNvPr>
          <p:cNvSpPr/>
          <p:nvPr/>
        </p:nvSpPr>
        <p:spPr>
          <a:xfrm>
            <a:off x="10158740" y="3469086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5146EB-1644-4CFB-BC67-E6F450B1CC1A}"/>
              </a:ext>
            </a:extLst>
          </p:cNvPr>
          <p:cNvSpPr/>
          <p:nvPr/>
        </p:nvSpPr>
        <p:spPr>
          <a:xfrm>
            <a:off x="9552308" y="3296698"/>
            <a:ext cx="307910" cy="298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CC31F48-6AA4-4F2E-AD2C-926A8FC53207}"/>
              </a:ext>
            </a:extLst>
          </p:cNvPr>
          <p:cNvCxnSpPr>
            <a:cxnSpLocks/>
          </p:cNvCxnSpPr>
          <p:nvPr/>
        </p:nvCxnSpPr>
        <p:spPr>
          <a:xfrm flipV="1">
            <a:off x="1457210" y="303341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6F7F7E9-6131-4BF7-9A1C-951B123025E0}"/>
              </a:ext>
            </a:extLst>
          </p:cNvPr>
          <p:cNvCxnSpPr>
            <a:cxnSpLocks/>
          </p:cNvCxnSpPr>
          <p:nvPr/>
        </p:nvCxnSpPr>
        <p:spPr>
          <a:xfrm flipV="1">
            <a:off x="2738614" y="2549443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B46AC7-92C2-4E65-921A-116CFB07AF2C}"/>
              </a:ext>
            </a:extLst>
          </p:cNvPr>
          <p:cNvCxnSpPr>
            <a:cxnSpLocks/>
          </p:cNvCxnSpPr>
          <p:nvPr/>
        </p:nvCxnSpPr>
        <p:spPr>
          <a:xfrm flipV="1">
            <a:off x="2073030" y="342100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D8E92AE-3909-499D-8930-D25393B7C0C7}"/>
              </a:ext>
            </a:extLst>
          </p:cNvPr>
          <p:cNvCxnSpPr>
            <a:cxnSpLocks/>
          </p:cNvCxnSpPr>
          <p:nvPr/>
        </p:nvCxnSpPr>
        <p:spPr>
          <a:xfrm flipV="1">
            <a:off x="10336602" y="3534193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2353433-2BFE-439E-8874-01AA46DE8DBD}"/>
              </a:ext>
            </a:extLst>
          </p:cNvPr>
          <p:cNvCxnSpPr>
            <a:cxnSpLocks/>
          </p:cNvCxnSpPr>
          <p:nvPr/>
        </p:nvCxnSpPr>
        <p:spPr>
          <a:xfrm flipV="1">
            <a:off x="9730353" y="2762169"/>
            <a:ext cx="0" cy="68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59E1F-A73E-456E-A8A7-5B449F95E49D}"/>
              </a:ext>
            </a:extLst>
          </p:cNvPr>
          <p:cNvSpPr/>
          <p:nvPr/>
        </p:nvSpPr>
        <p:spPr>
          <a:xfrm>
            <a:off x="838201" y="2540590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2D47CD-5D23-495C-B0C3-52C2BDE57695}"/>
              </a:ext>
            </a:extLst>
          </p:cNvPr>
          <p:cNvSpPr/>
          <p:nvPr/>
        </p:nvSpPr>
        <p:spPr>
          <a:xfrm>
            <a:off x="1474837" y="4107179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B2A339-D2B4-484A-9B35-616F1B75A730}"/>
              </a:ext>
            </a:extLst>
          </p:cNvPr>
          <p:cNvSpPr/>
          <p:nvPr/>
        </p:nvSpPr>
        <p:spPr>
          <a:xfrm>
            <a:off x="2121199" y="2060177"/>
            <a:ext cx="12348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0657300-CC6B-4F3C-B5BE-248ADD47A63B}"/>
              </a:ext>
            </a:extLst>
          </p:cNvPr>
          <p:cNvSpPr/>
          <p:nvPr/>
        </p:nvSpPr>
        <p:spPr>
          <a:xfrm>
            <a:off x="9642987" y="4117625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351DA05-6D1A-44A3-80B3-C58A17F00245}"/>
              </a:ext>
            </a:extLst>
          </p:cNvPr>
          <p:cNvSpPr/>
          <p:nvPr/>
        </p:nvSpPr>
        <p:spPr>
          <a:xfrm>
            <a:off x="9042694" y="2282272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1750334-E91C-4DEF-B019-7FC46E895388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7408771" y="2939619"/>
            <a:ext cx="53352" cy="934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B1D384-6151-47E3-AED1-7FD43D339355}"/>
              </a:ext>
            </a:extLst>
          </p:cNvPr>
          <p:cNvSpPr/>
          <p:nvPr/>
        </p:nvSpPr>
        <p:spPr>
          <a:xfrm>
            <a:off x="6715156" y="3874607"/>
            <a:ext cx="1387229" cy="49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프레임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E68F29-4B81-197E-B01B-1611DA57792A}"/>
              </a:ext>
            </a:extLst>
          </p:cNvPr>
          <p:cNvSpPr/>
          <p:nvPr/>
        </p:nvSpPr>
        <p:spPr>
          <a:xfrm>
            <a:off x="843728" y="4926252"/>
            <a:ext cx="10515599" cy="156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점에 대하여 프레임별 위치를 추적</a:t>
            </a:r>
            <a:endParaRPr lang="en-US" altLang="ko-KR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59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968</Words>
  <Application>Microsoft Office PowerPoint</Application>
  <PresentationFormat>와이드스크린</PresentationFormat>
  <Paragraphs>184</Paragraphs>
  <Slides>30</Slides>
  <Notes>15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나눔고딕</vt:lpstr>
      <vt:lpstr>Arial</vt:lpstr>
      <vt:lpstr>Cambria Math</vt:lpstr>
      <vt:lpstr>Wingdings</vt:lpstr>
      <vt:lpstr>Office 테마</vt:lpstr>
      <vt:lpstr>Facial Landmark Detection</vt:lpstr>
      <vt:lpstr>Facial Landmark Detection이란?</vt:lpstr>
      <vt:lpstr>Facial Landmark Detection의 문제 (1)</vt:lpstr>
      <vt:lpstr>Facial Landmark Detection의 문제 (2)</vt:lpstr>
      <vt:lpstr>과제 내용 소개</vt:lpstr>
      <vt:lpstr>1. 베이스 모델 찾기</vt:lpstr>
      <vt:lpstr>1-1. 데이터 선별</vt:lpstr>
      <vt:lpstr>1-1. 데이터 선별</vt:lpstr>
      <vt:lpstr>2-1. 평가 지표 소개</vt:lpstr>
      <vt:lpstr>2-1. 평가 지표 소개</vt:lpstr>
      <vt:lpstr>2-1. 평가 지표 소개</vt:lpstr>
      <vt:lpstr>2-2. 지표 선정 근거</vt:lpstr>
      <vt:lpstr>2-2. 지표 선정 근거</vt:lpstr>
      <vt:lpstr>2-2. 지표 선정 근거</vt:lpstr>
      <vt:lpstr>3. 안정적인 모델을 만들 아이디어</vt:lpstr>
      <vt:lpstr>3-1. 점들이 튀는 프레임을 찾아서 수정하자!</vt:lpstr>
      <vt:lpstr>3-1. 점들이 튀는 프레임을 찾아서 수정하자!</vt:lpstr>
      <vt:lpstr>PowerPoint 프레젠테이션</vt:lpstr>
      <vt:lpstr>3-1. 점들이 튀는 프레임을 찾아서 수정하자!</vt:lpstr>
      <vt:lpstr>3-1. 점들이 튀는 프레임을 찾아서 수정하자!</vt:lpstr>
      <vt:lpstr>3-1. 점들이 튀는 프레임을 찾아서 수정하자!</vt:lpstr>
      <vt:lpstr>3-1. 점들이 튀는 프레임을 찾아서 수정하자!</vt:lpstr>
      <vt:lpstr>3-1. 점들이 튀는 프레임을 찾아서 수정하자!</vt:lpstr>
      <vt:lpstr>3-1. 점들이 튀는 프레임을 찾아서 수정하자!</vt:lpstr>
      <vt:lpstr>3-2. 주변 프레임들과의 관계를 이용해 안정성을 높이자!</vt:lpstr>
      <vt:lpstr>3-2. 주변 프레임들과의 관계를 이용해 안정성을 높이자!</vt:lpstr>
      <vt:lpstr>4. 결과</vt:lpstr>
      <vt:lpstr>4. 결과</vt:lpstr>
      <vt:lpstr>5. 개선점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Landmark Detection</dc:title>
  <dc:creator>이성준</dc:creator>
  <cp:lastModifiedBy>wnsghd7824@gmail.com</cp:lastModifiedBy>
  <cp:revision>131</cp:revision>
  <dcterms:created xsi:type="dcterms:W3CDTF">2022-08-11T04:46:52Z</dcterms:created>
  <dcterms:modified xsi:type="dcterms:W3CDTF">2022-08-12T07:21:28Z</dcterms:modified>
</cp:coreProperties>
</file>